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12192000" cy="6858000"/>
  <p:notesSz cx="6858000" cy="9144000"/>
  <p:custDataLst>
    <p:tags r:id="rId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8005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67" y="22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5.xml"/><Relationship Id="rId2" Type="http://schemas.openxmlformats.org/officeDocument/2006/relationships/tags" Target="../tags/tag4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2.bin"/><Relationship Id="rId4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6.xml"/><Relationship Id="rId1" Type="http://schemas.openxmlformats.org/officeDocument/2006/relationships/vmlDrawing" Target="../drawings/vmlDrawing3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3.bin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8.xml"/><Relationship Id="rId2" Type="http://schemas.openxmlformats.org/officeDocument/2006/relationships/tags" Target="../tags/tag7.xml"/><Relationship Id="rId1" Type="http://schemas.openxmlformats.org/officeDocument/2006/relationships/vmlDrawing" Target="../drawings/vmlDrawing4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4.bin"/><Relationship Id="rId4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vmlDrawing" Target="../drawings/vmlDrawing5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5.bin"/><Relationship Id="rId4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11.xml"/><Relationship Id="rId1" Type="http://schemas.openxmlformats.org/officeDocument/2006/relationships/vmlDrawing" Target="../drawings/vmlDrawing6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6.bin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13.xml"/><Relationship Id="rId2" Type="http://schemas.openxmlformats.org/officeDocument/2006/relationships/tags" Target="../tags/tag12.xml"/><Relationship Id="rId1" Type="http://schemas.openxmlformats.org/officeDocument/2006/relationships/vmlDrawing" Target="../drawings/vmlDrawing7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7.bin"/><Relationship Id="rId4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14.xml"/><Relationship Id="rId1" Type="http://schemas.openxmlformats.org/officeDocument/2006/relationships/vmlDrawing" Target="../drawings/vmlDrawing8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8.bin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Object 6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88379846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228" name="think-cell Slide" r:id="rId5" imgW="216" imgH="216" progId="TCLayout.ActiveDocument.1">
                  <p:embed/>
                </p:oleObj>
              </mc:Choice>
              <mc:Fallback>
                <p:oleObj name="think-cell Slide" r:id="rId5" imgW="216" imgH="216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Rectangle 5" hidden="1"/>
          <p:cNvSpPr/>
          <p:nvPr userDrawn="1"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en-US" sz="4800" b="0" i="0" baseline="0" dirty="0">
              <a:latin typeface="Arial" panose="020B0604020202020204" pitchFamily="34" charset="0"/>
              <a:ea typeface="+mj-ea"/>
              <a:cs typeface="Arial" panose="020B0604020202020204" pitchFamily="34" charset="0"/>
              <a:sym typeface="Arial" panose="020B0604020202020204" pitchFamily="34" charset="0"/>
            </a:endParaRPr>
          </a:p>
        </p:txBody>
      </p:sp>
      <p:sp>
        <p:nvSpPr>
          <p:cNvPr id="4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3419475" y="0"/>
            <a:ext cx="8772525" cy="6858000"/>
          </a:xfrm>
        </p:spPr>
        <p:txBody>
          <a:bodyPr/>
          <a:lstStyle/>
          <a:p>
            <a:endParaRPr lang="en-GB"/>
          </a:p>
        </p:txBody>
      </p:sp>
      <p:sp>
        <p:nvSpPr>
          <p:cNvPr id="9" name="Rectangle 8"/>
          <p:cNvSpPr/>
          <p:nvPr userDrawn="1"/>
        </p:nvSpPr>
        <p:spPr>
          <a:xfrm>
            <a:off x="0" y="0"/>
            <a:ext cx="3419475" cy="6858000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75000"/>
                </a:schemeClr>
              </a:gs>
              <a:gs pos="100000">
                <a:srgbClr val="00B0F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endParaRPr lang="en-GB" sz="1600" dirty="0"/>
          </a:p>
        </p:txBody>
      </p:sp>
      <p:sp>
        <p:nvSpPr>
          <p:cNvPr id="11" name="Rectangle 10"/>
          <p:cNvSpPr/>
          <p:nvPr userDrawn="1"/>
        </p:nvSpPr>
        <p:spPr>
          <a:xfrm>
            <a:off x="0" y="953589"/>
            <a:ext cx="12192000" cy="2508068"/>
          </a:xfrm>
          <a:prstGeom prst="rect">
            <a:avLst/>
          </a:prstGeom>
          <a:solidFill>
            <a:schemeClr val="bg1">
              <a:lumMod val="8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Title 1"/>
          <p:cNvSpPr>
            <a:spLocks noGrp="1"/>
          </p:cNvSpPr>
          <p:nvPr>
            <p:ph type="ctrTitle"/>
          </p:nvPr>
        </p:nvSpPr>
        <p:spPr>
          <a:xfrm>
            <a:off x="1523999" y="1122360"/>
            <a:ext cx="9000000" cy="1440000"/>
          </a:xfrm>
        </p:spPr>
        <p:txBody>
          <a:bodyPr anchor="t">
            <a:normAutofit/>
          </a:bodyPr>
          <a:lstStyle>
            <a:lvl1pPr algn="l">
              <a:defRPr sz="4800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14" name="Text Placeholder 25"/>
          <p:cNvSpPr>
            <a:spLocks noGrp="1"/>
          </p:cNvSpPr>
          <p:nvPr>
            <p:ph type="body" sz="quarter" idx="11"/>
          </p:nvPr>
        </p:nvSpPr>
        <p:spPr>
          <a:xfrm>
            <a:off x="1523998" y="2731131"/>
            <a:ext cx="9000000" cy="432000"/>
          </a:xfrm>
        </p:spPr>
        <p:txBody>
          <a:bodyPr>
            <a:noAutofit/>
          </a:bodyPr>
          <a:lstStyle>
            <a:lvl1pPr marL="0" indent="0" algn="r">
              <a:buNone/>
              <a:defRPr sz="2400">
                <a:solidFill>
                  <a:schemeClr val="bg1"/>
                </a:solidFill>
                <a:latin typeface="Arial" panose="020B0604020202020204" pitchFamily="34" charset="0"/>
              </a:defRPr>
            </a:lvl1pPr>
            <a:lvl2pPr algn="r">
              <a:defRPr sz="2400">
                <a:solidFill>
                  <a:srgbClr val="7F7F7F"/>
                </a:solidFill>
                <a:latin typeface="Arial" panose="020B0604020202020204" pitchFamily="34" charset="0"/>
              </a:defRPr>
            </a:lvl2pPr>
            <a:lvl3pPr algn="r">
              <a:defRPr sz="2400">
                <a:solidFill>
                  <a:srgbClr val="7F7F7F"/>
                </a:solidFill>
                <a:latin typeface="Arial" panose="020B0604020202020204" pitchFamily="34" charset="0"/>
              </a:defRPr>
            </a:lvl3pPr>
            <a:lvl4pPr algn="r">
              <a:defRPr sz="2400">
                <a:solidFill>
                  <a:srgbClr val="7F7F7F"/>
                </a:solidFill>
                <a:latin typeface="Arial" panose="020B0604020202020204" pitchFamily="34" charset="0"/>
              </a:defRPr>
            </a:lvl4pPr>
            <a:lvl5pPr algn="r">
              <a:defRPr sz="2400">
                <a:solidFill>
                  <a:srgbClr val="7F7F7F"/>
                </a:solidFill>
                <a:latin typeface="Arial" panose="020B0604020202020204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5" name="TextBox 14"/>
          <p:cNvSpPr txBox="1"/>
          <p:nvPr userDrawn="1"/>
        </p:nvSpPr>
        <p:spPr>
          <a:xfrm>
            <a:off x="337930" y="4542183"/>
            <a:ext cx="267362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i="1" dirty="0" err="1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py</a:t>
            </a:r>
            <a:r>
              <a:rPr lang="en-GB" sz="5400" dirty="0" err="1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Invest</a:t>
            </a:r>
            <a:endParaRPr lang="en-GB" sz="5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028687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ecutive Summa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bject 7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127259500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11" name="think-cell Slide" r:id="rId4" imgW="216" imgH="216" progId="TCLayout.ActiveDocument.1">
                  <p:embed/>
                </p:oleObj>
              </mc:Choice>
              <mc:Fallback>
                <p:oleObj name="think-cell Slide" r:id="rId4" imgW="216" imgH="216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/>
          <a:lstStyle>
            <a:lvl1pPr>
              <a:tabLst>
                <a:tab pos="10320338" algn="r"/>
              </a:tabLst>
              <a:defRPr/>
            </a:lvl1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10"/>
          </p:nvPr>
        </p:nvSpPr>
        <p:spPr>
          <a:xfrm>
            <a:off x="10273800" y="6296025"/>
            <a:ext cx="1080000" cy="252000"/>
          </a:xfrm>
        </p:spPr>
        <p:txBody>
          <a:bodyPr>
            <a:noAutofit/>
          </a:bodyPr>
          <a:lstStyle>
            <a:lvl1pPr marL="0" indent="0">
              <a:buNone/>
              <a:defRPr sz="1600"/>
            </a:lvl1pPr>
            <a:lvl2pPr marL="457200" indent="0" algn="r">
              <a:buNone/>
              <a:defRPr sz="12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</a:lstStyle>
          <a:p>
            <a:pPr lvl="1"/>
            <a:r>
              <a:rPr lang="en-US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885622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o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6238197" y="1260475"/>
            <a:ext cx="5953803" cy="5597525"/>
          </a:xfrm>
        </p:spPr>
        <p:txBody>
          <a:bodyPr/>
          <a:lstStyle/>
          <a:p>
            <a:endParaRPr lang="en-GB" dirty="0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3"/>
          </p:nvPr>
        </p:nvSpPr>
        <p:spPr>
          <a:xfrm>
            <a:off x="838199" y="1520825"/>
            <a:ext cx="4860000" cy="3240000"/>
          </a:xfrm>
        </p:spPr>
        <p:txBody>
          <a:bodyPr/>
          <a:lstStyle/>
          <a:p>
            <a:endParaRPr lang="en-GB"/>
          </a:p>
        </p:txBody>
      </p:sp>
      <p:graphicFrame>
        <p:nvGraphicFramePr>
          <p:cNvPr id="8" name="Object 7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3562079765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34" name="think-cell Slide" r:id="rId5" imgW="216" imgH="216" progId="TCLayout.ActiveDocument.1">
                  <p:embed/>
                </p:oleObj>
              </mc:Choice>
              <mc:Fallback>
                <p:oleObj name="think-cell Slide" r:id="rId5" imgW="216" imgH="216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Rectangle 6" hidden="1"/>
          <p:cNvSpPr/>
          <p:nvPr userDrawn="1"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en-US" sz="3200" b="0" i="0" baseline="0" dirty="0">
              <a:latin typeface="Arial" panose="020B0604020202020204" pitchFamily="34" charset="0"/>
              <a:ea typeface="+mj-ea"/>
              <a:cs typeface="Arial" panose="020B0604020202020204" pitchFamily="34" charset="0"/>
              <a:sym typeface="Arial" panose="020B0604020202020204" pitchFamily="34" charset="0"/>
            </a:endParaRPr>
          </a:p>
        </p:txBody>
      </p:sp>
      <p:sp>
        <p:nvSpPr>
          <p:cNvPr id="6" name="Rectangle 5"/>
          <p:cNvSpPr/>
          <p:nvPr userDrawn="1"/>
        </p:nvSpPr>
        <p:spPr>
          <a:xfrm>
            <a:off x="0" y="-1"/>
            <a:ext cx="12192000" cy="1260000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75000"/>
                </a:schemeClr>
              </a:gs>
              <a:gs pos="100000">
                <a:srgbClr val="00B0F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endParaRPr lang="en-GB" sz="16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60688"/>
            <a:ext cx="8100000" cy="864000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1"/>
          </p:nvPr>
        </p:nvSpPr>
        <p:spPr>
          <a:xfrm>
            <a:off x="838199" y="4981078"/>
            <a:ext cx="4860000" cy="1080000"/>
          </a:xfrm>
        </p:spPr>
        <p:txBody>
          <a:bodyPr anchor="t">
            <a:normAutofit/>
          </a:bodyPr>
          <a:lstStyle>
            <a:lvl1pPr marL="0" indent="0" algn="l">
              <a:buNone/>
              <a:defRPr sz="1600"/>
            </a:lvl1pPr>
          </a:lstStyle>
          <a:p>
            <a:pPr lvl="0"/>
            <a:endParaRPr lang="en-GB" dirty="0"/>
          </a:p>
        </p:txBody>
      </p:sp>
      <p:sp>
        <p:nvSpPr>
          <p:cNvPr id="19" name="Text Placeholder 18"/>
          <p:cNvSpPr>
            <a:spLocks noGrp="1"/>
          </p:cNvSpPr>
          <p:nvPr>
            <p:ph type="body" sz="quarter" idx="14"/>
          </p:nvPr>
        </p:nvSpPr>
        <p:spPr>
          <a:xfrm>
            <a:off x="838201" y="6296025"/>
            <a:ext cx="3240000" cy="252000"/>
          </a:xfrm>
        </p:spPr>
        <p:txBody>
          <a:bodyPr>
            <a:noAutofit/>
          </a:bodyPr>
          <a:lstStyle>
            <a:lvl1pPr marL="0" indent="0">
              <a:buNone/>
              <a:defRPr sz="1000"/>
            </a:lvl1pPr>
            <a:lvl2pPr marL="457200" indent="0">
              <a:buNone/>
              <a:defRPr sz="1000"/>
            </a:lvl2pPr>
            <a:lvl3pPr marL="914400" indent="0">
              <a:buNone/>
              <a:defRPr sz="10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3" name="Rectangle 2"/>
          <p:cNvSpPr/>
          <p:nvPr userDrawn="1"/>
        </p:nvSpPr>
        <p:spPr>
          <a:xfrm>
            <a:off x="6238197" y="1259999"/>
            <a:ext cx="5953803" cy="5598001"/>
          </a:xfrm>
          <a:prstGeom prst="rect">
            <a:avLst/>
          </a:prstGeom>
          <a:solidFill>
            <a:schemeClr val="bg1">
              <a:lumMod val="9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Text Placeholder 11"/>
          <p:cNvSpPr>
            <a:spLocks noGrp="1"/>
          </p:cNvSpPr>
          <p:nvPr>
            <p:ph type="body" sz="quarter" idx="16"/>
          </p:nvPr>
        </p:nvSpPr>
        <p:spPr>
          <a:xfrm>
            <a:off x="6785098" y="1520690"/>
            <a:ext cx="4860000" cy="3240136"/>
          </a:xfrm>
        </p:spPr>
        <p:txBody>
          <a:bodyPr anchor="t">
            <a:normAutofit/>
          </a:bodyPr>
          <a:lstStyle>
            <a:lvl1pPr marL="0" indent="0" algn="l">
              <a:buNone/>
              <a:tabLst>
                <a:tab pos="4664075" algn="r"/>
              </a:tabLst>
              <a:defRPr sz="1200"/>
            </a:lvl1pPr>
          </a:lstStyle>
          <a:p>
            <a:pPr lvl="0"/>
            <a:endParaRPr lang="en-GB" dirty="0"/>
          </a:p>
        </p:txBody>
      </p:sp>
      <p:sp>
        <p:nvSpPr>
          <p:cNvPr id="24" name="Text Placeholder 10"/>
          <p:cNvSpPr>
            <a:spLocks noGrp="1"/>
          </p:cNvSpPr>
          <p:nvPr>
            <p:ph type="body" sz="quarter" idx="17"/>
          </p:nvPr>
        </p:nvSpPr>
        <p:spPr>
          <a:xfrm>
            <a:off x="4618199" y="6296025"/>
            <a:ext cx="1080000" cy="252000"/>
          </a:xfrm>
        </p:spPr>
        <p:txBody>
          <a:bodyPr>
            <a:noAutofit/>
          </a:bodyPr>
          <a:lstStyle>
            <a:lvl1pPr marL="0" indent="0">
              <a:buNone/>
              <a:defRPr sz="1600"/>
            </a:lvl1pPr>
            <a:lvl2pPr marL="457200" indent="0" algn="r">
              <a:buNone/>
              <a:defRPr sz="12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</a:lstStyle>
          <a:p>
            <a:pPr lvl="1"/>
            <a:r>
              <a:rPr lang="en-US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2427809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modi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/>
          <p:cNvSpPr>
            <a:spLocks noGrp="1"/>
          </p:cNvSpPr>
          <p:nvPr>
            <p:ph type="pic" sz="quarter" idx="13"/>
          </p:nvPr>
        </p:nvSpPr>
        <p:spPr>
          <a:xfrm>
            <a:off x="838200" y="1520825"/>
            <a:ext cx="6480000" cy="3240000"/>
          </a:xfrm>
        </p:spPr>
        <p:txBody>
          <a:bodyPr/>
          <a:lstStyle/>
          <a:p>
            <a:endParaRPr lang="en-GB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7824788" y="1260475"/>
            <a:ext cx="4367212" cy="5597525"/>
          </a:xfrm>
        </p:spPr>
        <p:txBody>
          <a:bodyPr/>
          <a:lstStyle/>
          <a:p>
            <a:endParaRPr lang="en-GB" dirty="0"/>
          </a:p>
        </p:txBody>
      </p:sp>
      <p:graphicFrame>
        <p:nvGraphicFramePr>
          <p:cNvPr id="8" name="Object 7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4073450921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90" name="think-cell Slide" r:id="rId5" imgW="216" imgH="216" progId="TCLayout.ActiveDocument.1">
                  <p:embed/>
                </p:oleObj>
              </mc:Choice>
              <mc:Fallback>
                <p:oleObj name="think-cell Slide" r:id="rId5" imgW="216" imgH="216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Rectangle 6" hidden="1"/>
          <p:cNvSpPr/>
          <p:nvPr userDrawn="1"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en-US" sz="3200" b="0" i="0" baseline="0" dirty="0">
              <a:latin typeface="Arial" panose="020B0604020202020204" pitchFamily="34" charset="0"/>
              <a:ea typeface="+mj-ea"/>
              <a:cs typeface="Arial" panose="020B0604020202020204" pitchFamily="34" charset="0"/>
              <a:sym typeface="Arial" panose="020B0604020202020204" pitchFamily="34" charset="0"/>
            </a:endParaRPr>
          </a:p>
        </p:txBody>
      </p:sp>
      <p:sp>
        <p:nvSpPr>
          <p:cNvPr id="6" name="Rectangle 5"/>
          <p:cNvSpPr/>
          <p:nvPr userDrawn="1"/>
        </p:nvSpPr>
        <p:spPr>
          <a:xfrm>
            <a:off x="0" y="-1"/>
            <a:ext cx="12192000" cy="1260000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75000"/>
                </a:schemeClr>
              </a:gs>
              <a:gs pos="100000">
                <a:srgbClr val="00B0F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endParaRPr lang="en-GB" sz="16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60689"/>
            <a:ext cx="8100000" cy="864000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1"/>
          </p:nvPr>
        </p:nvSpPr>
        <p:spPr>
          <a:xfrm>
            <a:off x="838201" y="5355772"/>
            <a:ext cx="1260000" cy="7200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 baseline="0"/>
            </a:lvl1pPr>
          </a:lstStyle>
          <a:p>
            <a:pPr lvl="0"/>
            <a:endParaRPr lang="en-GB" dirty="0"/>
          </a:p>
        </p:txBody>
      </p:sp>
      <p:sp>
        <p:nvSpPr>
          <p:cNvPr id="13" name="Text Placeholder 11"/>
          <p:cNvSpPr>
            <a:spLocks noGrp="1"/>
          </p:cNvSpPr>
          <p:nvPr>
            <p:ph type="body" sz="quarter" idx="12"/>
          </p:nvPr>
        </p:nvSpPr>
        <p:spPr>
          <a:xfrm>
            <a:off x="2516006" y="5355772"/>
            <a:ext cx="1260000" cy="7200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400"/>
            </a:lvl1pPr>
          </a:lstStyle>
          <a:p>
            <a:pPr lvl="0"/>
            <a:endParaRPr lang="en-GB" dirty="0"/>
          </a:p>
        </p:txBody>
      </p:sp>
      <p:sp>
        <p:nvSpPr>
          <p:cNvPr id="19" name="Text Placeholder 18"/>
          <p:cNvSpPr>
            <a:spLocks noGrp="1"/>
          </p:cNvSpPr>
          <p:nvPr>
            <p:ph type="body" sz="quarter" idx="14"/>
          </p:nvPr>
        </p:nvSpPr>
        <p:spPr>
          <a:xfrm>
            <a:off x="838201" y="6296025"/>
            <a:ext cx="4615610" cy="252000"/>
          </a:xfrm>
        </p:spPr>
        <p:txBody>
          <a:bodyPr>
            <a:noAutofit/>
          </a:bodyPr>
          <a:lstStyle>
            <a:lvl1pPr marL="0" indent="0">
              <a:buNone/>
              <a:defRPr sz="1000"/>
            </a:lvl1pPr>
            <a:lvl2pPr marL="457200" indent="0">
              <a:buNone/>
              <a:defRPr sz="1000"/>
            </a:lvl2pPr>
            <a:lvl3pPr marL="914400" indent="0">
              <a:buNone/>
              <a:defRPr sz="10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25" name="Text Placeholder 11"/>
          <p:cNvSpPr>
            <a:spLocks noGrp="1"/>
          </p:cNvSpPr>
          <p:nvPr>
            <p:ph type="body" sz="quarter" idx="16"/>
          </p:nvPr>
        </p:nvSpPr>
        <p:spPr>
          <a:xfrm>
            <a:off x="4193811" y="5355772"/>
            <a:ext cx="1260000" cy="7200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400"/>
            </a:lvl1pPr>
          </a:lstStyle>
          <a:p>
            <a:pPr lvl="0"/>
            <a:endParaRPr lang="en-GB" dirty="0"/>
          </a:p>
        </p:txBody>
      </p:sp>
      <p:sp>
        <p:nvSpPr>
          <p:cNvPr id="27" name="Rectangle 26"/>
          <p:cNvSpPr/>
          <p:nvPr userDrawn="1"/>
        </p:nvSpPr>
        <p:spPr>
          <a:xfrm>
            <a:off x="838200" y="5021651"/>
            <a:ext cx="1260001" cy="252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err="1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EoLM</a:t>
            </a:r>
            <a:r>
              <a:rPr lang="en-GB" sz="1200" baseline="0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price</a:t>
            </a:r>
            <a:endParaRPr lang="en-GB" sz="1200" dirty="0">
              <a:solidFill>
                <a:schemeClr val="accent5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9" name="Rectangle 28"/>
          <p:cNvSpPr/>
          <p:nvPr userDrawn="1"/>
        </p:nvSpPr>
        <p:spPr>
          <a:xfrm>
            <a:off x="2516005" y="5024409"/>
            <a:ext cx="1260001" cy="252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∆ to 1 month</a:t>
            </a:r>
            <a:endParaRPr lang="en-GB" sz="1200" dirty="0">
              <a:solidFill>
                <a:schemeClr val="accent5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0" name="Rectangle 29"/>
          <p:cNvSpPr/>
          <p:nvPr userDrawn="1"/>
        </p:nvSpPr>
        <p:spPr>
          <a:xfrm>
            <a:off x="4197140" y="5021651"/>
            <a:ext cx="1260001" cy="252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∆ to 12 months</a:t>
            </a:r>
            <a:endParaRPr lang="en-GB" sz="1200" dirty="0">
              <a:solidFill>
                <a:schemeClr val="accent5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1" name="Rectangle 30"/>
          <p:cNvSpPr/>
          <p:nvPr userDrawn="1"/>
        </p:nvSpPr>
        <p:spPr>
          <a:xfrm>
            <a:off x="5553890" y="5037472"/>
            <a:ext cx="1800000" cy="252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Outlook</a:t>
            </a:r>
            <a:endParaRPr lang="en-GB" sz="1200" dirty="0">
              <a:solidFill>
                <a:schemeClr val="accent5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2" name="Rectangle 31"/>
          <p:cNvSpPr/>
          <p:nvPr userDrawn="1"/>
        </p:nvSpPr>
        <p:spPr>
          <a:xfrm>
            <a:off x="5518200" y="5355772"/>
            <a:ext cx="900000" cy="180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Short</a:t>
            </a:r>
            <a:r>
              <a:rPr lang="en-GB" sz="1200" baseline="0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term</a:t>
            </a:r>
            <a:endParaRPr lang="en-GB" sz="1200" dirty="0">
              <a:solidFill>
                <a:schemeClr val="accent5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3" name="Rectangle 32"/>
          <p:cNvSpPr/>
          <p:nvPr userDrawn="1"/>
        </p:nvSpPr>
        <p:spPr>
          <a:xfrm>
            <a:off x="6418200" y="5355772"/>
            <a:ext cx="900000" cy="180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Long</a:t>
            </a:r>
            <a:r>
              <a:rPr lang="en-GB" sz="1200" baseline="0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term</a:t>
            </a:r>
            <a:endParaRPr lang="en-GB" sz="1200" dirty="0">
              <a:solidFill>
                <a:schemeClr val="accent5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4" name="Text Placeholder 10"/>
          <p:cNvSpPr>
            <a:spLocks noGrp="1"/>
          </p:cNvSpPr>
          <p:nvPr>
            <p:ph type="body" sz="quarter" idx="17"/>
          </p:nvPr>
        </p:nvSpPr>
        <p:spPr>
          <a:xfrm>
            <a:off x="6238200" y="6296025"/>
            <a:ext cx="1080000" cy="252000"/>
          </a:xfrm>
        </p:spPr>
        <p:txBody>
          <a:bodyPr>
            <a:noAutofit/>
          </a:bodyPr>
          <a:lstStyle>
            <a:lvl1pPr marL="0" indent="0">
              <a:buNone/>
              <a:defRPr sz="1600"/>
            </a:lvl1pPr>
            <a:lvl2pPr marL="457200" indent="0" algn="r">
              <a:buNone/>
              <a:defRPr sz="12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</a:lstStyle>
          <a:p>
            <a:pPr lvl="1"/>
            <a:r>
              <a:rPr lang="en-US" dirty="0" smtClean="0"/>
              <a:t>Click to edit Master text styles</a:t>
            </a:r>
          </a:p>
        </p:txBody>
      </p:sp>
      <p:sp>
        <p:nvSpPr>
          <p:cNvPr id="36" name="Text Placeholder 35"/>
          <p:cNvSpPr>
            <a:spLocks noGrp="1"/>
          </p:cNvSpPr>
          <p:nvPr>
            <p:ph type="body" sz="quarter" idx="18"/>
          </p:nvPr>
        </p:nvSpPr>
        <p:spPr>
          <a:xfrm>
            <a:off x="9193213" y="260689"/>
            <a:ext cx="2654300" cy="864000"/>
          </a:xfrm>
        </p:spPr>
        <p:txBody>
          <a:bodyPr>
            <a:normAutofit/>
          </a:bodyPr>
          <a:lstStyle>
            <a:lvl1pPr marL="0" indent="0" algn="r">
              <a:buNone/>
              <a:defRPr sz="1200">
                <a:solidFill>
                  <a:schemeClr val="bg1"/>
                </a:solidFill>
              </a:defRPr>
            </a:lvl1pPr>
            <a:lvl2pPr algn="r">
              <a:defRPr sz="1400">
                <a:solidFill>
                  <a:schemeClr val="bg1"/>
                </a:solidFill>
              </a:defRPr>
            </a:lvl2pPr>
            <a:lvl3pPr algn="r">
              <a:defRPr sz="1200">
                <a:solidFill>
                  <a:schemeClr val="bg1"/>
                </a:solidFill>
              </a:defRPr>
            </a:lvl3pPr>
            <a:lvl4pPr algn="r">
              <a:defRPr>
                <a:solidFill>
                  <a:schemeClr val="bg1"/>
                </a:solidFill>
              </a:defRPr>
            </a:lvl4pPr>
            <a:lvl5pPr algn="r"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853684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Object 6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3145913121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158" name="think-cell Slide" r:id="rId4" imgW="216" imgH="216" progId="TCLayout.ActiveDocument.1">
                  <p:embed/>
                </p:oleObj>
              </mc:Choice>
              <mc:Fallback>
                <p:oleObj name="think-cell Slide" r:id="rId4" imgW="216" imgH="216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8" name="Text Placeholder 10"/>
          <p:cNvSpPr>
            <a:spLocks noGrp="1"/>
          </p:cNvSpPr>
          <p:nvPr>
            <p:ph type="body" sz="quarter" idx="10"/>
          </p:nvPr>
        </p:nvSpPr>
        <p:spPr>
          <a:xfrm>
            <a:off x="10273800" y="6296025"/>
            <a:ext cx="1080000" cy="252000"/>
          </a:xfrm>
        </p:spPr>
        <p:txBody>
          <a:bodyPr>
            <a:noAutofit/>
          </a:bodyPr>
          <a:lstStyle>
            <a:lvl1pPr marL="0" indent="0">
              <a:buNone/>
              <a:defRPr sz="1600"/>
            </a:lvl1pPr>
            <a:lvl2pPr marL="457200" indent="0" algn="r">
              <a:buNone/>
              <a:defRPr sz="12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</a:lstStyle>
          <a:p>
            <a:pPr lvl="1"/>
            <a:r>
              <a:rPr lang="en-US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81302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sclaim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bject 7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40406755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205" name="think-cell Slide" r:id="rId5" imgW="216" imgH="216" progId="TCLayout.ActiveDocument.1">
                  <p:embed/>
                </p:oleObj>
              </mc:Choice>
              <mc:Fallback>
                <p:oleObj name="think-cell Slide" r:id="rId5" imgW="216" imgH="216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Rectangle 3" hidden="1"/>
          <p:cNvSpPr/>
          <p:nvPr userDrawn="1"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en-GB" sz="3200" b="0" i="0" baseline="0" dirty="0">
              <a:latin typeface="Arial" panose="020B0604020202020204" pitchFamily="34" charset="0"/>
              <a:ea typeface="+mj-ea"/>
              <a:cs typeface="Arial" panose="020B0604020202020204" pitchFamily="34" charset="0"/>
              <a:sym typeface="Arial" panose="020B0604020202020204" pitchFamily="34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Legal disclaimer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0" indent="0">
              <a:buNone/>
              <a:tabLst>
                <a:tab pos="10320338" algn="r"/>
              </a:tabLst>
              <a:defRPr/>
            </a:lvl1pPr>
          </a:lstStyle>
          <a:p>
            <a:pPr lvl="0"/>
            <a:r>
              <a:rPr lang="en-US" dirty="0" smtClean="0"/>
              <a:t>Click to edit Master text style</a:t>
            </a:r>
          </a:p>
        </p:txBody>
      </p:sp>
      <p:sp>
        <p:nvSpPr>
          <p:cNvPr id="10" name="Text Placeholder 10"/>
          <p:cNvSpPr>
            <a:spLocks noGrp="1"/>
          </p:cNvSpPr>
          <p:nvPr>
            <p:ph type="body" sz="quarter" idx="10"/>
          </p:nvPr>
        </p:nvSpPr>
        <p:spPr>
          <a:xfrm>
            <a:off x="10273800" y="6296025"/>
            <a:ext cx="1080000" cy="252000"/>
          </a:xfrm>
        </p:spPr>
        <p:txBody>
          <a:bodyPr>
            <a:noAutofit/>
          </a:bodyPr>
          <a:lstStyle>
            <a:lvl1pPr marL="0" indent="0">
              <a:buNone/>
              <a:defRPr sz="1600"/>
            </a:lvl1pPr>
            <a:lvl2pPr marL="457200" indent="0" algn="r">
              <a:buNone/>
              <a:defRPr sz="12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</a:lstStyle>
          <a:p>
            <a:pPr lvl="1"/>
            <a:r>
              <a:rPr lang="en-US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434673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st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/>
          <p:cNvSpPr>
            <a:spLocks noGrp="1"/>
          </p:cNvSpPr>
          <p:nvPr>
            <p:ph type="pic" sz="quarter" idx="16"/>
          </p:nvPr>
        </p:nvSpPr>
        <p:spPr>
          <a:xfrm>
            <a:off x="9510261" y="3735388"/>
            <a:ext cx="1944000" cy="25920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0" y="0"/>
            <a:ext cx="8772525" cy="6858000"/>
          </a:xfrm>
        </p:spPr>
        <p:txBody>
          <a:bodyPr/>
          <a:lstStyle/>
          <a:p>
            <a:endParaRPr lang="en-GB"/>
          </a:p>
        </p:txBody>
      </p:sp>
      <p:graphicFrame>
        <p:nvGraphicFramePr>
          <p:cNvPr id="7" name="Object 6" hidden="1"/>
          <p:cNvGraphicFramePr>
            <a:graphicFrameLocks noChangeAspect="1"/>
          </p:cNvGraphicFramePr>
          <p:nvPr userDrawn="1">
            <p:custDataLst>
              <p:tags r:id="rId2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183" name="think-cell Slide" r:id="rId4" imgW="216" imgH="216" progId="TCLayout.ActiveDocument.1">
                  <p:embed/>
                </p:oleObj>
              </mc:Choice>
              <mc:Fallback>
                <p:oleObj name="think-cell Slide" r:id="rId4" imgW="216" imgH="216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Rectangle 2"/>
          <p:cNvSpPr/>
          <p:nvPr userDrawn="1"/>
        </p:nvSpPr>
        <p:spPr>
          <a:xfrm rot="10800000">
            <a:off x="8772524" y="0"/>
            <a:ext cx="3419475" cy="6858000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75000"/>
                </a:schemeClr>
              </a:gs>
              <a:gs pos="100000">
                <a:srgbClr val="00B0F0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endParaRPr lang="en-GB" sz="1600" dirty="0"/>
          </a:p>
        </p:txBody>
      </p:sp>
      <p:sp>
        <p:nvSpPr>
          <p:cNvPr id="5" name="Rectangle 4"/>
          <p:cNvSpPr/>
          <p:nvPr userDrawn="1"/>
        </p:nvSpPr>
        <p:spPr>
          <a:xfrm>
            <a:off x="0" y="953589"/>
            <a:ext cx="12192000" cy="2508068"/>
          </a:xfrm>
          <a:prstGeom prst="rect">
            <a:avLst/>
          </a:prstGeom>
          <a:solidFill>
            <a:schemeClr val="bg1">
              <a:lumMod val="8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Text Placeholder 5"/>
          <p:cNvSpPr>
            <a:spLocks noGrp="1"/>
          </p:cNvSpPr>
          <p:nvPr>
            <p:ph type="body" sz="quarter" idx="15"/>
          </p:nvPr>
        </p:nvSpPr>
        <p:spPr>
          <a:xfrm>
            <a:off x="8952000" y="1887665"/>
            <a:ext cx="3060000" cy="144000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0" name="Rectangle 9"/>
          <p:cNvSpPr/>
          <p:nvPr userDrawn="1"/>
        </p:nvSpPr>
        <p:spPr>
          <a:xfrm>
            <a:off x="8952000" y="1227909"/>
            <a:ext cx="3060000" cy="47026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en-GB" b="1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Questions? </a:t>
            </a:r>
          </a:p>
          <a:p>
            <a:pPr algn="l"/>
            <a:r>
              <a:rPr lang="en-GB" b="1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Please</a:t>
            </a:r>
            <a:r>
              <a:rPr lang="en-GB" b="1" baseline="0" dirty="0" smtClean="0">
                <a:solidFill>
                  <a:schemeClr val="accent5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get in touch with</a:t>
            </a:r>
            <a:endParaRPr lang="en-GB" b="1" dirty="0">
              <a:solidFill>
                <a:schemeClr val="accent5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321034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ags" Target="../tags/tag3.xml"/><Relationship Id="rId5" Type="http://schemas.openxmlformats.org/officeDocument/2006/relationships/slideLayout" Target="../slideLayouts/slideLayout5.xml"/><Relationship Id="rId10" Type="http://schemas.openxmlformats.org/officeDocument/2006/relationships/tags" Target="../tags/tag2.xml"/><Relationship Id="rId4" Type="http://schemas.openxmlformats.org/officeDocument/2006/relationships/slideLayout" Target="../slideLayouts/slideLayout4.xml"/><Relationship Id="rId9" Type="http://schemas.openxmlformats.org/officeDocument/2006/relationships/vmlDrawing" Target="../drawings/vmlDrawing1.v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bject 7" hidden="1"/>
          <p:cNvGraphicFramePr>
            <a:graphicFrameLocks noChangeAspect="1"/>
          </p:cNvGraphicFramePr>
          <p:nvPr userDrawn="1">
            <p:custDataLst>
              <p:tags r:id="rId10"/>
            </p:custDataLst>
            <p:extLst>
              <p:ext uri="{D42A27DB-BD31-4B8C-83A1-F6EECF244321}">
                <p14:modId xmlns:p14="http://schemas.microsoft.com/office/powerpoint/2010/main" val="354151651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2" name="think-cell Slide" r:id="rId12" imgW="216" imgH="216" progId="TCLayout.ActiveDocument.1">
                  <p:embed/>
                </p:oleObj>
              </mc:Choice>
              <mc:Fallback>
                <p:oleObj name="think-cell Slide" r:id="rId12" imgW="216" imgH="216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3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Rectangle 6" hidden="1"/>
          <p:cNvSpPr/>
          <p:nvPr userDrawn="1">
            <p:custDataLst>
              <p:tags r:id="rId11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en-US" sz="3200" b="0" i="0" baseline="0" dirty="0">
              <a:latin typeface="Arial" panose="020B0604020202020204" pitchFamily="34" charset="0"/>
              <a:ea typeface="+mj-ea"/>
              <a:cs typeface="Arial" panose="020B0604020202020204" pitchFamily="34" charset="0"/>
              <a:sym typeface="Arial" panose="020B0604020202020204" pitchFamily="34" charset="0"/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874643"/>
            <a:ext cx="10515600" cy="81604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182882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50" r:id="rId2"/>
    <p:sldLayoutId id="2147483660" r:id="rId3"/>
    <p:sldLayoutId id="2147483654" r:id="rId4"/>
    <p:sldLayoutId id="2147483659" r:id="rId5"/>
    <p:sldLayoutId id="2147483662" r:id="rId6"/>
    <p:sldLayoutId id="2147483661" r:id="rId7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chemeClr val="accent5">
              <a:lumMod val="75000"/>
            </a:schemeClr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accent5">
              <a:lumMod val="75000"/>
            </a:schemeClr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accent5">
              <a:lumMod val="75000"/>
            </a:schemeClr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accent5">
              <a:lumMod val="75000"/>
            </a:schemeClr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accent5">
              <a:lumMod val="75000"/>
            </a:schemeClr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accent5">
              <a:lumMod val="75000"/>
            </a:schemeClr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eKmeoGIc5Nsr8coATbZOOg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XycsL7ddVX8Q_2JdAiWYZQ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vOHRJ.oAJRRGqRqPpOCsfw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ORodQf9JaB5mriWsB1pSLA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eKmeoGIc5Nsr8coATbZOOg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941</TotalTime>
  <Words>0</Words>
  <Application>Microsoft Office PowerPoint</Application>
  <PresentationFormat>Widescreen</PresentationFormat>
  <Paragraphs>0</Paragraphs>
  <Slides>0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5" baseType="lpstr">
      <vt:lpstr>Arial</vt:lpstr>
      <vt:lpstr>Calibri</vt:lpstr>
      <vt:lpstr>Times New Roman</vt:lpstr>
      <vt:lpstr>Office Theme</vt:lpstr>
      <vt:lpstr>think-cell Slide</vt:lpstr>
    </vt:vector>
  </TitlesOfParts>
  <Company>Swiss Re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Christian Elsasser</dc:creator>
  <cp:lastModifiedBy>Christian Elsasser</cp:lastModifiedBy>
  <cp:revision>13</cp:revision>
  <dcterms:created xsi:type="dcterms:W3CDTF">2019-06-27T21:27:00Z</dcterms:created>
  <dcterms:modified xsi:type="dcterms:W3CDTF">2019-06-28T13:08:19Z</dcterms:modified>
</cp:coreProperties>
</file>

<file path=docProps/thumbnail.jpeg>
</file>