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8005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67" y="2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7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8837984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8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48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419475" y="0"/>
            <a:ext cx="8772525" cy="6858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3419475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600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953589"/>
            <a:ext cx="12192000" cy="250806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1523999" y="1122360"/>
            <a:ext cx="9000000" cy="1440000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4" name="Text Placeholder 25"/>
          <p:cNvSpPr>
            <a:spLocks noGrp="1"/>
          </p:cNvSpPr>
          <p:nvPr>
            <p:ph type="body" sz="quarter" idx="11"/>
          </p:nvPr>
        </p:nvSpPr>
        <p:spPr>
          <a:xfrm>
            <a:off x="1523998" y="2731131"/>
            <a:ext cx="9000000" cy="432000"/>
          </a:xfrm>
        </p:spPr>
        <p:txBody>
          <a:bodyPr>
            <a:no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algn="r">
              <a:defRPr sz="2400">
                <a:solidFill>
                  <a:srgbClr val="7F7F7F"/>
                </a:solidFill>
                <a:latin typeface="Arial" panose="020B0604020202020204" pitchFamily="34" charset="0"/>
              </a:defRPr>
            </a:lvl2pPr>
            <a:lvl3pPr algn="r">
              <a:defRPr sz="2400">
                <a:solidFill>
                  <a:srgbClr val="7F7F7F"/>
                </a:solidFill>
                <a:latin typeface="Arial" panose="020B0604020202020204" pitchFamily="34" charset="0"/>
              </a:defRPr>
            </a:lvl3pPr>
            <a:lvl4pPr algn="r">
              <a:defRPr sz="2400">
                <a:solidFill>
                  <a:srgbClr val="7F7F7F"/>
                </a:solidFill>
                <a:latin typeface="Arial" panose="020B0604020202020204" pitchFamily="34" charset="0"/>
              </a:defRPr>
            </a:lvl4pPr>
            <a:lvl5pPr algn="r">
              <a:defRPr sz="2400">
                <a:solidFill>
                  <a:srgbClr val="7F7F7F"/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337930" y="4542183"/>
            <a:ext cx="26736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i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</a:t>
            </a:r>
            <a:r>
              <a:rPr lang="en-GB" sz="5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</a:t>
            </a:r>
            <a:endParaRPr lang="en-GB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0286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2725950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1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tabLst>
                <a:tab pos="10320338" algn="r"/>
              </a:tabLst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0273800" y="6296025"/>
            <a:ext cx="1080000" cy="25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 algn="r">
              <a:buNone/>
              <a:defRPr sz="12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1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8562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238197" y="1260475"/>
            <a:ext cx="5953803" cy="55975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838199" y="1520825"/>
            <a:ext cx="4860000" cy="3240000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5620797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-1"/>
            <a:ext cx="12192000" cy="1260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0688"/>
            <a:ext cx="8100000" cy="86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838199" y="4981078"/>
            <a:ext cx="4860000" cy="1080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/>
            </a:lvl1pPr>
          </a:lstStyle>
          <a:p>
            <a:pPr lvl="0"/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838201" y="6296025"/>
            <a:ext cx="3240000" cy="252000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238197" y="1259999"/>
            <a:ext cx="5953803" cy="5598001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6785098" y="1520690"/>
            <a:ext cx="4860000" cy="3240136"/>
          </a:xfrm>
        </p:spPr>
        <p:txBody>
          <a:bodyPr anchor="t">
            <a:normAutofit/>
          </a:bodyPr>
          <a:lstStyle>
            <a:lvl1pPr marL="0" indent="0" algn="l">
              <a:buNone/>
              <a:tabLst>
                <a:tab pos="4664075" algn="r"/>
              </a:tabLst>
              <a:defRPr sz="1200"/>
            </a:lvl1pPr>
          </a:lstStyle>
          <a:p>
            <a:pPr lvl="0"/>
            <a:endParaRPr lang="en-GB" dirty="0"/>
          </a:p>
        </p:txBody>
      </p:sp>
      <p:sp>
        <p:nvSpPr>
          <p:cNvPr id="2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4618199" y="6296025"/>
            <a:ext cx="1080000" cy="25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 algn="r">
              <a:buNone/>
              <a:defRPr sz="12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1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4278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od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838200" y="1520825"/>
            <a:ext cx="6480000" cy="3240000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7824788" y="1260475"/>
            <a:ext cx="4367212" cy="5597525"/>
          </a:xfrm>
        </p:spPr>
        <p:txBody>
          <a:bodyPr/>
          <a:lstStyle/>
          <a:p>
            <a:endParaRPr lang="en-GB" dirty="0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734509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-1"/>
            <a:ext cx="12192000" cy="1260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0689"/>
            <a:ext cx="8100000" cy="864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838201" y="5355772"/>
            <a:ext cx="1260000" cy="720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pPr lvl="0"/>
            <a:endParaRPr lang="en-GB" dirty="0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2516006" y="5355772"/>
            <a:ext cx="1260000" cy="720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838201" y="6296025"/>
            <a:ext cx="4615610" cy="252000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  <a:lvl2pPr marL="457200" indent="0">
              <a:buNone/>
              <a:defRPr sz="1000"/>
            </a:lvl2pPr>
            <a:lvl3pPr marL="914400" indent="0">
              <a:buNone/>
              <a:defRPr sz="10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4193811" y="5355772"/>
            <a:ext cx="1260000" cy="7200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pPr lvl="0"/>
            <a:endParaRPr lang="en-GB" dirty="0"/>
          </a:p>
        </p:txBody>
      </p:sp>
      <p:sp>
        <p:nvSpPr>
          <p:cNvPr id="27" name="Rectangle 26"/>
          <p:cNvSpPr/>
          <p:nvPr userDrawn="1"/>
        </p:nvSpPr>
        <p:spPr>
          <a:xfrm>
            <a:off x="838200" y="5021651"/>
            <a:ext cx="126000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EoLM</a:t>
            </a:r>
            <a:r>
              <a:rPr lang="en-GB" sz="1200" baseline="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price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2516005" y="5024409"/>
            <a:ext cx="126000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∆ to 1 month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4197140" y="5021651"/>
            <a:ext cx="1260001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∆ to 12 months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553890" y="5037472"/>
            <a:ext cx="180000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Outlook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5518200" y="5355772"/>
            <a:ext cx="900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en-GB" sz="1200" baseline="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term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6418200" y="5355772"/>
            <a:ext cx="900000" cy="18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GB" sz="1200" baseline="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term</a:t>
            </a:r>
            <a:endParaRPr lang="en-GB" sz="12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238200" y="6296025"/>
            <a:ext cx="1080000" cy="25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 algn="r">
              <a:buNone/>
              <a:defRPr sz="12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1"/>
            <a:r>
              <a:rPr lang="en-US" dirty="0" smtClean="0"/>
              <a:t>Click to edit Master text styles</a:t>
            </a:r>
          </a:p>
        </p:txBody>
      </p:sp>
      <p:sp>
        <p:nvSpPr>
          <p:cNvPr id="36" name="Text Placeholder 35"/>
          <p:cNvSpPr>
            <a:spLocks noGrp="1"/>
          </p:cNvSpPr>
          <p:nvPr>
            <p:ph type="body" sz="quarter" idx="18"/>
          </p:nvPr>
        </p:nvSpPr>
        <p:spPr>
          <a:xfrm>
            <a:off x="9193213" y="260689"/>
            <a:ext cx="2654300" cy="864000"/>
          </a:xfrm>
        </p:spPr>
        <p:txBody>
          <a:bodyPr>
            <a:norm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algn="r">
              <a:defRPr sz="1400">
                <a:solidFill>
                  <a:schemeClr val="bg1"/>
                </a:solidFill>
              </a:defRPr>
            </a:lvl2pPr>
            <a:lvl3pPr algn="r">
              <a:defRPr sz="1200"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5368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459131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0273800" y="6296025"/>
            <a:ext cx="1080000" cy="25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 algn="r">
              <a:buNone/>
              <a:defRPr sz="12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1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81302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claim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06755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5" name="think-cell Slide" r:id="rId5" imgW="216" imgH="216" progId="TCLayout.ActiveDocument.1">
                  <p:embed/>
                </p:oleObj>
              </mc:Choice>
              <mc:Fallback>
                <p:oleObj name="think-cell Slide" r:id="rId5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GB" sz="32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Legal disclaimer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tabLst>
                <a:tab pos="10320338" algn="r"/>
              </a:tabLst>
              <a:defRPr/>
            </a:lvl1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0273800" y="6296025"/>
            <a:ext cx="1080000" cy="252000"/>
          </a:xfrm>
        </p:spPr>
        <p:txBody>
          <a:bodyPr>
            <a:noAutofit/>
          </a:bodyPr>
          <a:lstStyle>
            <a:lvl1pPr marL="0" indent="0">
              <a:buNone/>
              <a:defRPr sz="1600"/>
            </a:lvl1pPr>
            <a:lvl2pPr marL="457200" indent="0" algn="r">
              <a:buNone/>
              <a:defRPr sz="12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1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3467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9510261" y="3735388"/>
            <a:ext cx="1944000" cy="2592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772525" cy="6858000"/>
          </a:xfrm>
        </p:spPr>
        <p:txBody>
          <a:bodyPr/>
          <a:lstStyle/>
          <a:p>
            <a:endParaRPr lang="en-GB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think-cell Slide" r:id="rId4" imgW="216" imgH="216" progId="TCLayout.ActiveDocument.1">
                  <p:embed/>
                </p:oleObj>
              </mc:Choice>
              <mc:Fallback>
                <p:oleObj name="think-cell Slide" r:id="rId4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 userDrawn="1"/>
        </p:nvSpPr>
        <p:spPr>
          <a:xfrm rot="10800000">
            <a:off x="8772524" y="0"/>
            <a:ext cx="3419475" cy="685800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100000">
                <a:srgbClr val="00B0F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GB" sz="160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953589"/>
            <a:ext cx="12192000" cy="2508068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8952000" y="1887665"/>
            <a:ext cx="3060000" cy="14400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952000" y="1227909"/>
            <a:ext cx="3060000" cy="470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 </a:t>
            </a:r>
          </a:p>
          <a:p>
            <a:pPr algn="l"/>
            <a:r>
              <a:rPr lang="en-GB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Please</a:t>
            </a:r>
            <a:r>
              <a:rPr lang="en-GB" b="1" baseline="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get in touch with</a:t>
            </a:r>
            <a:endParaRPr lang="en-GB" b="1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21034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3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35415165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think-cell Slide" r:id="rId12" imgW="216" imgH="216" progId="TCLayout.ActiveDocument.1">
                  <p:embed/>
                </p:oleObj>
              </mc:Choice>
              <mc:Fallback>
                <p:oleObj name="think-cell Slide" r:id="rId12" imgW="216" imgH="2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/>
            <a:endParaRPr lang="en-US" sz="32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74643"/>
            <a:ext cx="10515600" cy="8160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828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0" r:id="rId3"/>
    <p:sldLayoutId id="2147483654" r:id="rId4"/>
    <p:sldLayoutId id="2147483659" r:id="rId5"/>
    <p:sldLayoutId id="2147483662" r:id="rId6"/>
    <p:sldLayoutId id="2147483661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accent5">
              <a:lumMod val="7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KmeoGIc5Nsr8coATbZOO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ycsL7ddVX8Q_2JdAiWYZ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OHRJ.oAJRRGqRqPpOCsf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RodQf9JaB5mriWsB1pSL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KmeoGIc5Nsr8coATbZOO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think-cell Slide</vt:lpstr>
    </vt:vector>
  </TitlesOfParts>
  <Company>Swiss Re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Christian Elsasser</dc:creator>
  <cp:lastModifiedBy>Christian Elsasser</cp:lastModifiedBy>
  <cp:revision>13</cp:revision>
  <dcterms:created xsi:type="dcterms:W3CDTF">2019-06-27T21:27:00Z</dcterms:created>
  <dcterms:modified xsi:type="dcterms:W3CDTF">2019-06-28T13:08:19Z</dcterms:modified>
</cp:coreProperties>
</file>