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61" r:id="rId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lvl1pPr>
    <a:lvl2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lvl2pPr>
    <a:lvl3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lvl3pPr>
    <a:lvl4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lvl4pPr>
    <a:lvl5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lvl5pPr>
    <a:lvl6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lvl6pPr>
    <a:lvl7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lvl7pPr>
    <a:lvl8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lvl8pPr>
    <a:lvl9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noFill/>
        </a:fill>
      </a:tcStyle>
    </a:wholeTbl>
    <a:band2H>
      <a:tcTxStyle/>
      <a:tcStyle>
        <a:tcBdr/>
        <a:fill>
          <a:solidFill>
            <a:srgbClr val="000000">
              <a:alpha val="25000"/>
            </a:srgbClr>
          </a:solidFill>
        </a:fill>
      </a:tcStyle>
    </a:band2H>
    <a:firstCol>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879BBB"/>
          </a:solidFill>
        </a:fill>
      </a:tcStyle>
    </a:firstCol>
    <a:lastRow>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254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noFill/>
        </a:fill>
      </a:tcStyle>
    </a:lastRow>
    <a:firstRow>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879BBB"/>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FFFFFF"/>
              </a:solidFill>
              <a:custDash>
                <a:ds d="200000" sp="200000"/>
              </a:custDash>
              <a:miter lim="400000"/>
            </a:ln>
          </a:left>
          <a:right>
            <a:ln w="12700" cap="flat">
              <a:solidFill>
                <a:srgbClr val="FFFFFF"/>
              </a:solidFill>
              <a:custDash>
                <a:ds d="200000" sp="200000"/>
              </a:custDash>
              <a:miter lim="400000"/>
            </a:ln>
          </a:right>
          <a:top>
            <a:ln w="12700" cap="flat">
              <a:solidFill>
                <a:srgbClr val="FFFFFF"/>
              </a:solidFill>
              <a:custDash>
                <a:ds d="200000" sp="200000"/>
              </a:custDash>
              <a:miter lim="400000"/>
            </a:ln>
          </a:top>
          <a:bottom>
            <a:ln w="12700" cap="flat">
              <a:solidFill>
                <a:srgbClr val="FFFFFF"/>
              </a:solidFill>
              <a:custDash>
                <a:ds d="200000" sp="200000"/>
              </a:custDash>
              <a:miter lim="400000"/>
            </a:ln>
          </a:bottom>
          <a:insideH>
            <a:ln w="12700" cap="flat">
              <a:solidFill>
                <a:srgbClr val="FFFFFF"/>
              </a:solidFill>
              <a:custDash>
                <a:ds d="200000" sp="200000"/>
              </a:custDash>
              <a:miter lim="400000"/>
            </a:ln>
          </a:insideH>
          <a:insideV>
            <a:ln w="12700" cap="flat">
              <a:solidFill>
                <a:srgbClr val="FFFFFF"/>
              </a:solidFill>
              <a:custDash>
                <a:ds d="200000" sp="200000"/>
              </a:custDash>
              <a:miter lim="400000"/>
            </a:ln>
          </a:insideV>
        </a:tcBdr>
        <a:fill>
          <a:noFill/>
        </a:fill>
      </a:tcStyle>
    </a:wholeTbl>
    <a:band2H>
      <a:tcTxStyle/>
      <a:tcStyle>
        <a:tcBdr/>
        <a:fill>
          <a:solidFill>
            <a:srgbClr val="FFFFFF">
              <a:alpha val="15000"/>
            </a:srgbClr>
          </a:solidFill>
        </a:fill>
      </a:tcStyle>
    </a:band2H>
    <a:firstCo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4B13F">
              <a:alpha val="9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00882B"/>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0078BC"/>
          </a:solidFill>
        </a:fill>
      </a:tcStyle>
    </a:firstRow>
  </a:tblStyle>
  <a:tblStyle styleId="{EEE7283C-3CF3-47DC-8721-378D4A62B228}" styleName="">
    <a:tblBg/>
    <a:wholeTbl>
      <a:tcTxStyle b="off" i="off">
        <a:fontRef idx="minor">
          <a:srgbClr val="FFFFFF"/>
        </a:fontRef>
        <a:srgbClr val="FFFFFF"/>
      </a:tcTxStyle>
      <a:tcStyle>
        <a:tcBdr>
          <a:left>
            <a:ln w="25400" cap="flat">
              <a:solidFill>
                <a:srgbClr val="FFFFFF">
                  <a:alpha val="75000"/>
                </a:srgbClr>
              </a:solidFill>
              <a:custDash>
                <a:ds d="200000" sp="200000"/>
              </a:custDash>
              <a:miter lim="400000"/>
            </a:ln>
          </a:left>
          <a:right>
            <a:ln w="25400" cap="flat">
              <a:solidFill>
                <a:srgbClr val="FFFFFF">
                  <a:alpha val="75000"/>
                </a:srgbClr>
              </a:solidFill>
              <a:custDash>
                <a:ds d="200000" sp="200000"/>
              </a:custDash>
              <a:miter lim="400000"/>
            </a:ln>
          </a:right>
          <a:top>
            <a:ln w="25400" cap="flat">
              <a:solidFill>
                <a:srgbClr val="FFFFFF">
                  <a:alpha val="75000"/>
                </a:srgbClr>
              </a:solidFill>
              <a:custDash>
                <a:ds d="200000" sp="200000"/>
              </a:custDash>
              <a:miter lim="400000"/>
            </a:ln>
          </a:top>
          <a:bottom>
            <a:ln w="25400" cap="flat">
              <a:solidFill>
                <a:srgbClr val="FFFFFF">
                  <a:alpha val="75000"/>
                </a:srgbClr>
              </a:solidFill>
              <a:custDash>
                <a:ds d="200000" sp="200000"/>
              </a:custDash>
              <a:miter lim="400000"/>
            </a:ln>
          </a:bottom>
          <a:insideH>
            <a:ln w="25400" cap="flat">
              <a:solidFill>
                <a:srgbClr val="FFFFFF">
                  <a:alpha val="75000"/>
                </a:srgbClr>
              </a:solidFill>
              <a:custDash>
                <a:ds d="200000" sp="200000"/>
              </a:custDash>
              <a:miter lim="400000"/>
            </a:ln>
          </a:insideH>
          <a:insideV>
            <a:ln w="25400" cap="flat">
              <a:solidFill>
                <a:srgbClr val="FFFFFF">
                  <a:alpha val="75000"/>
                </a:srgbClr>
              </a:solidFill>
              <a:custDash>
                <a:ds d="200000" sp="200000"/>
              </a:custDash>
              <a:miter lim="400000"/>
            </a:ln>
          </a:insideV>
        </a:tcBdr>
        <a:fill>
          <a:noFill/>
        </a:fill>
      </a:tcStyle>
    </a:wholeTbl>
    <a:band2H>
      <a:tcTxStyle/>
      <a:tcStyle>
        <a:tcBdr/>
        <a:fill>
          <a:solidFill>
            <a:srgbClr val="FFFFFF">
              <a:alpha val="15000"/>
            </a:srgbClr>
          </a:solidFill>
        </a:fill>
      </a:tcStyle>
    </a:band2H>
    <a:firstCol>
      <a:tcTxStyle b="off" i="off">
        <a:fontRef idx="minor">
          <a:srgbClr val="FFFFFF"/>
        </a:fontRef>
        <a:srgbClr val="FFFFFF"/>
      </a:tcTxStyle>
      <a:tcStyle>
        <a:tcBdr>
          <a:left>
            <a:ln w="12700" cap="flat">
              <a:noFill/>
              <a:miter lim="400000"/>
            </a:ln>
          </a:left>
          <a:right>
            <a:ln w="12700" cap="flat">
              <a:solidFill>
                <a:srgbClr val="FFFFFF">
                  <a:alpha val="75000"/>
                </a:srgbClr>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54545">
              <a:alpha val="41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flat">
              <a:solidFill>
                <a:srgbClr val="FFFFFF">
                  <a:alpha val="75000"/>
                </a:srgbClr>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282A2F"/>
        </a:fontRef>
        <a:srgbClr val="282A2F"/>
      </a:tcTxStyle>
      <a:tcStyle>
        <a:tcBdr>
          <a:left>
            <a:ln w="12700" cap="flat">
              <a:noFill/>
              <a:miter lim="400000"/>
            </a:ln>
          </a:left>
          <a:right>
            <a:ln w="12700" cap="flat">
              <a:noFill/>
              <a:miter lim="400000"/>
            </a:ln>
          </a:right>
          <a:top>
            <a:ln w="12700" cap="flat">
              <a:noFill/>
              <a:miter lim="400000"/>
            </a:ln>
          </a:top>
          <a:bottom>
            <a:ln w="25400" cap="flat">
              <a:solidFill>
                <a:srgbClr val="FFFFFF">
                  <a:alpha val="75000"/>
                </a:srgbClr>
              </a:solidFill>
              <a:prstDash val="solid"/>
              <a:miter lim="400000"/>
            </a:ln>
          </a:bottom>
          <a:insideH>
            <a:ln w="12700" cap="flat">
              <a:noFill/>
              <a:miter lim="400000"/>
            </a:ln>
          </a:insideH>
          <a:insideV>
            <a:ln w="12700" cap="flat">
              <a:noFill/>
              <a:miter lim="400000"/>
            </a:ln>
          </a:insideV>
        </a:tcBdr>
        <a:fill>
          <a:solidFill>
            <a:srgbClr val="FFBD5C">
              <a:alpha val="82000"/>
            </a:srgbClr>
          </a:solidFill>
        </a:fill>
      </a:tcStyle>
    </a:firstRow>
  </a:tblStyle>
  <a:tblStyle styleId="{CF821DB8-F4EB-4A41-A1BA-3FCAFE7338EE}"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alpha val="15000"/>
            </a:srgbClr>
          </a:solidFill>
        </a:fill>
      </a:tcStyle>
    </a:band2H>
    <a:firstCol>
      <a:tcTxStyle b="off" i="off">
        <a:fontRef idx="minor">
          <a:srgbClr val="FFFFFF"/>
        </a:fontRef>
        <a:srgbClr val="FFFFFF"/>
      </a:tcTxStyle>
      <a:tcStyle>
        <a:tcBdr>
          <a:left>
            <a:ln w="12700" cap="flat">
              <a:solidFill>
                <a:srgbClr val="CBCBCB"/>
              </a:solidFill>
              <a:prstDash val="solid"/>
              <a:miter lim="400000"/>
            </a:ln>
          </a:left>
          <a:right>
            <a:ln w="254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94B285"/>
          </a:solidFill>
        </a:fill>
      </a:tcStyle>
    </a:firstCol>
    <a:lastRow>
      <a:tcTxStyle b="off" i="off">
        <a:fontRef idx="minor">
          <a:srgbClr val="FFFFFF"/>
        </a:fontRef>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254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9487B7"/>
          </a:solidFill>
        </a:fill>
      </a:tcStyle>
    </a:lastRow>
    <a:firstRow>
      <a:tcTxStyle b="off" i="off">
        <a:fontRef idx="minor">
          <a:srgbClr val="FFFFFF"/>
        </a:fontRef>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254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7A8DB2"/>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noFill/>
        </a:fill>
      </a:tcStyle>
    </a:wholeTbl>
    <a:band2H>
      <a:tcTxStyle/>
      <a:tcStyle>
        <a:tcBdr/>
        <a:fill>
          <a:solidFill>
            <a:srgbClr val="DEDEDF">
              <a:alpha val="19000"/>
            </a:srgbClr>
          </a:solidFill>
        </a:fill>
      </a:tcStyle>
    </a:band2H>
    <a:firstCol>
      <a:tcTxStyle b="off" i="off">
        <a:fontRef idx="minor">
          <a:srgbClr val="FFFFFF"/>
        </a:fontRef>
        <a:srgbClr val="FFFFFF"/>
      </a:tcTxStyle>
      <a:tcStyle>
        <a:tcBdr>
          <a:left>
            <a:ln w="25400" cap="flat">
              <a:solidFill>
                <a:srgbClr val="FFFFFF"/>
              </a:solidFill>
              <a:prstDash val="solid"/>
              <a:miter lim="400000"/>
            </a:ln>
          </a:left>
          <a:right>
            <a:ln w="12700" cap="flat">
              <a:solidFill>
                <a:srgbClr val="FFFFFF"/>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444C55">
              <a:alpha val="50000"/>
            </a:srgbClr>
          </a:solidFill>
        </a:fill>
      </a:tcStyle>
    </a:firstCol>
    <a:lastRow>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25400" cap="flat">
              <a:solidFill>
                <a:srgbClr val="FFFFFF"/>
              </a:solidFill>
              <a:prstDash val="solid"/>
              <a:miter lim="400000"/>
            </a:ln>
          </a:top>
          <a:bottom>
            <a:ln w="25400" cap="flat">
              <a:solidFill>
                <a:srgbClr val="FFFFFF"/>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33373B">
              <a:alpha val="50000"/>
            </a:srgbClr>
          </a:solidFill>
        </a:fill>
      </a:tcStyle>
    </a:lastRow>
    <a:firstRow>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25400" cap="flat">
              <a:solidFill>
                <a:srgbClr val="FFFFFF"/>
              </a:solidFill>
              <a:prstDash val="solid"/>
              <a:miter lim="400000"/>
            </a:ln>
          </a:top>
          <a:bottom>
            <a:ln w="12700" cap="flat">
              <a:solidFill>
                <a:srgbClr val="FFFFFF"/>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33373B">
              <a:alpha val="50000"/>
            </a:srgbClr>
          </a:solidFill>
        </a:fill>
      </a:tcStyle>
    </a:firstRow>
  </a:tblStyle>
  <a:tblStyle styleId="{2708684C-4D16-4618-839F-0558EEFCDFE6}" styleName="">
    <a:tblBg/>
    <a:wholeTbl>
      <a:tcTxStyle b="off" i="off">
        <a:fontRef idx="minor">
          <a:srgbClr val="FFFFFF"/>
        </a:fontRef>
        <a:srgbClr val="FFFFFF"/>
      </a:tcTxStyle>
      <a:tcStyle>
        <a:tcBdr>
          <a:left>
            <a:ln w="25400" cap="rnd">
              <a:solidFill>
                <a:srgbClr val="FFFFFF"/>
              </a:solidFill>
              <a:custDash>
                <a:ds d="100000" sp="200000"/>
              </a:custDash>
              <a:miter lim="400000"/>
            </a:ln>
          </a:left>
          <a:right>
            <a:ln w="25400" cap="rnd">
              <a:solidFill>
                <a:srgbClr val="FFFFFF"/>
              </a:solidFill>
              <a:custDash>
                <a:ds d="100000" sp="200000"/>
              </a:custDash>
              <a:miter lim="400000"/>
            </a:ln>
          </a:right>
          <a:top>
            <a:ln w="25400" cap="rnd">
              <a:solidFill>
                <a:srgbClr val="FFFFFF"/>
              </a:solidFill>
              <a:custDash>
                <a:ds d="100000" sp="200000"/>
              </a:custDash>
              <a:miter lim="400000"/>
            </a:ln>
          </a:top>
          <a:bottom>
            <a:ln w="25400" cap="rnd">
              <a:solidFill>
                <a:srgbClr val="FFFFFF"/>
              </a:solidFill>
              <a:custDash>
                <a:ds d="100000" sp="200000"/>
              </a:custDash>
              <a:miter lim="400000"/>
            </a:ln>
          </a:bottom>
          <a:insideH>
            <a:ln w="25400" cap="rnd">
              <a:solidFill>
                <a:srgbClr val="FFFFFF"/>
              </a:solidFill>
              <a:custDash>
                <a:ds d="100000" sp="200000"/>
              </a:custDash>
              <a:miter lim="400000"/>
            </a:ln>
          </a:insideH>
          <a:insideV>
            <a:ln w="25400" cap="rnd">
              <a:solidFill>
                <a:srgbClr val="FFFFFF"/>
              </a:solidFill>
              <a:custDash>
                <a:ds d="100000" sp="200000"/>
              </a:custDash>
              <a:miter lim="400000"/>
            </a:ln>
          </a:insideV>
        </a:tcBdr>
        <a:fill>
          <a:noFill/>
        </a:fill>
      </a:tcStyle>
    </a:wholeTbl>
    <a:band2H>
      <a:tcTxStyle/>
      <a:tcStyle>
        <a:tcBdr/>
        <a:fill>
          <a:solidFill>
            <a:srgbClr val="FFFFFF">
              <a:alpha val="15000"/>
            </a:srgbClr>
          </a:solidFill>
        </a:fill>
      </a:tcStyle>
    </a:band2H>
    <a:firstCol>
      <a:tcTxStyle b="off" i="off">
        <a:fontRef idx="minor">
          <a:srgbClr val="FFFFFF"/>
        </a:fontRef>
        <a:srgbClr val="FFFFFF"/>
      </a:tcTxStyle>
      <a:tcStyle>
        <a:tcBdr>
          <a:left>
            <a:ln w="12700" cap="flat">
              <a:noFill/>
              <a:miter lim="400000"/>
            </a:ln>
          </a:left>
          <a:right>
            <a:ln w="25400" cap="flat">
              <a:solidFill>
                <a:srgbClr val="FFFFFF"/>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flat">
              <a:solidFill>
                <a:srgbClr val="FFFFFF"/>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25400" cap="flat">
              <a:solidFill>
                <a:srgbClr val="FFFFFF"/>
              </a:solidFill>
              <a:prstDash val="solid"/>
              <a:miter lim="400000"/>
            </a:ln>
          </a:bottom>
          <a:insideH>
            <a:ln w="12700" cap="flat">
              <a:noFill/>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3"/>
  </p:normalViewPr>
  <p:slideViewPr>
    <p:cSldViewPr snapToGrid="0">
      <p:cViewPr varScale="1">
        <p:scale>
          <a:sx n="78" d="100"/>
          <a:sy n="78" d="100"/>
        </p:scale>
        <p:origin x="210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3" name="Shape 43"/>
          <p:cNvSpPr>
            <a:spLocks noGrp="1" noRot="1" noChangeAspect="1"/>
          </p:cNvSpPr>
          <p:nvPr>
            <p:ph type="sldImg"/>
          </p:nvPr>
        </p:nvSpPr>
        <p:spPr>
          <a:xfrm>
            <a:off x="1143000" y="685800"/>
            <a:ext cx="4572000" cy="3429000"/>
          </a:xfrm>
          <a:prstGeom prst="rect">
            <a:avLst/>
          </a:prstGeom>
        </p:spPr>
        <p:txBody>
          <a:bodyPr/>
          <a:lstStyle/>
          <a:p>
            <a:endParaRPr/>
          </a:p>
        </p:txBody>
      </p:sp>
      <p:sp>
        <p:nvSpPr>
          <p:cNvPr id="44" name="Shape 4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static-content.springer.com/esm/art:10.1038/s41586-019-1322-0/MediaObjects/41586_2019_1322_MOESM4_ESM.mp4"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prstGeom prst="rect">
            <a:avLst/>
          </a:prstGeom>
        </p:spPr>
        <p:txBody>
          <a:bodyPr/>
          <a:lstStyle/>
          <a:p>
            <a:endParaRPr/>
          </a:p>
        </p:txBody>
      </p:sp>
      <p:sp>
        <p:nvSpPr>
          <p:cNvPr id="126" name="Shape 126"/>
          <p:cNvSpPr>
            <a:spLocks noGrp="1"/>
          </p:cNvSpPr>
          <p:nvPr>
            <p:ph type="body" sz="quarter" idx="1"/>
          </p:nvPr>
        </p:nvSpPr>
        <p:spPr>
          <a:prstGeom prst="rect">
            <a:avLst/>
          </a:prstGeom>
        </p:spPr>
        <p:txBody>
          <a:bodyPr/>
          <a:lstStyle/>
          <a:p>
            <a:pPr>
              <a:lnSpc>
                <a:spcPct val="100000"/>
              </a:lnSpc>
              <a:spcBef>
                <a:spcPts val="400"/>
              </a:spcBef>
              <a:defRPr sz="1200" b="1">
                <a:latin typeface="Times New Roman"/>
                <a:ea typeface="Times New Roman"/>
                <a:cs typeface="Times New Roman"/>
                <a:sym typeface="Times New Roman"/>
              </a:defRPr>
            </a:pPr>
            <a:r>
              <a:rPr u="sng">
                <a:solidFill>
                  <a:srgbClr val="52ADE7"/>
                </a:solidFill>
                <a:uFill>
                  <a:solidFill>
                    <a:srgbClr val="52ADE7"/>
                  </a:solidFill>
                </a:uFill>
                <a:hlinkClick r:id="rId3"/>
              </a:rPr>
              <a:t>Untethered flight</a:t>
            </a:r>
            <a:r>
              <a:rPr b="0" u="sng">
                <a:solidFill>
                  <a:srgbClr val="52ADE7"/>
                </a:solidFill>
                <a:uFill>
                  <a:solidFill>
                    <a:srgbClr val="52ADE7"/>
                  </a:solidFill>
                </a:uFill>
                <a:hlinkClick r:id="rId3"/>
              </a:rPr>
              <a:t>. The integrated vehicle successfully takes off and performs a sustained untethered flight. The light source provides a light intensity of approximately three Suns directly above the vehicle, outside the field of view. The Kevlar thread above the solar array is for vehicle safety (it provides neither current nor support during flight).</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0" name="Title Text"/>
          <p:cNvSpPr txBox="1">
            <a:spLocks noGrp="1"/>
          </p:cNvSpPr>
          <p:nvPr>
            <p:ph type="title"/>
          </p:nvPr>
        </p:nvSpPr>
        <p:spPr>
          <a:xfrm>
            <a:off x="1079500" y="2146300"/>
            <a:ext cx="10464800" cy="2540000"/>
          </a:xfrm>
          <a:prstGeom prst="rect">
            <a:avLst/>
          </a:prstGeom>
        </p:spPr>
        <p:txBody>
          <a:bodyPr lIns="50800" tIns="50800" rIns="50800" bIns="50800" anchor="b"/>
          <a:lstStyle>
            <a:lvl1pPr algn="ctr" defTabSz="457200">
              <a:defRPr sz="8400" b="0">
                <a:solidFill>
                  <a:srgbClr val="FFFFFF"/>
                </a:solidFill>
                <a:latin typeface="Gill Sans"/>
                <a:ea typeface="Gill Sans"/>
                <a:cs typeface="Gill Sans"/>
                <a:sym typeface="Gill Sans"/>
              </a:defRPr>
            </a:lvl1pPr>
          </a:lstStyle>
          <a:p>
            <a:r>
              <a:t>Title Text</a:t>
            </a:r>
          </a:p>
        </p:txBody>
      </p:sp>
      <p:sp>
        <p:nvSpPr>
          <p:cNvPr id="21" name="Body Level One…"/>
          <p:cNvSpPr txBox="1">
            <a:spLocks noGrp="1"/>
          </p:cNvSpPr>
          <p:nvPr>
            <p:ph type="body" sz="half" idx="1"/>
          </p:nvPr>
        </p:nvSpPr>
        <p:spPr>
          <a:xfrm>
            <a:off x="800100" y="5499100"/>
            <a:ext cx="10559703" cy="4594424"/>
          </a:xfrm>
          <a:prstGeom prst="rect">
            <a:avLst/>
          </a:prstGeom>
        </p:spPr>
        <p:txBody>
          <a:bodyPr lIns="50800" tIns="50800" rIns="50800" bIns="50800">
            <a:normAutofit/>
          </a:bodyPr>
          <a:lstStyle>
            <a:lvl1pPr marL="0" indent="0" algn="ctr" defTabSz="457200">
              <a:spcBef>
                <a:spcPts val="0"/>
              </a:spcBef>
              <a:buClrTx/>
              <a:buSzTx/>
              <a:buNone/>
              <a:defRPr sz="5400">
                <a:solidFill>
                  <a:srgbClr val="FFFFFF"/>
                </a:solidFill>
                <a:latin typeface="Gill Sans"/>
                <a:ea typeface="Gill Sans"/>
                <a:cs typeface="Gill Sans"/>
                <a:sym typeface="Gill Sans"/>
              </a:defRPr>
            </a:lvl1pPr>
            <a:lvl2pPr marL="0" indent="0" algn="ctr" defTabSz="457200">
              <a:spcBef>
                <a:spcPts val="0"/>
              </a:spcBef>
              <a:buClrTx/>
              <a:buSzTx/>
              <a:buNone/>
              <a:defRPr sz="4800">
                <a:solidFill>
                  <a:srgbClr val="FFFFFF"/>
                </a:solidFill>
                <a:latin typeface="Gill Sans"/>
                <a:ea typeface="Gill Sans"/>
                <a:cs typeface="Gill Sans"/>
                <a:sym typeface="Gill Sans"/>
              </a:defRPr>
            </a:lvl2pPr>
            <a:lvl3pPr marL="0" indent="0" algn="ctr" defTabSz="457200">
              <a:spcBef>
                <a:spcPts val="0"/>
              </a:spcBef>
              <a:buClrTx/>
              <a:buSzTx/>
              <a:buNone/>
              <a:defRPr sz="3600">
                <a:solidFill>
                  <a:srgbClr val="FFFFFF"/>
                </a:solidFill>
                <a:latin typeface="Gill Sans"/>
                <a:ea typeface="Gill Sans"/>
                <a:cs typeface="Gill Sans"/>
                <a:sym typeface="Gill Sans"/>
              </a:defRPr>
            </a:lvl3pPr>
            <a:lvl4pPr marL="0" indent="0" algn="ctr" defTabSz="457200">
              <a:spcBef>
                <a:spcPts val="0"/>
              </a:spcBef>
              <a:buClrTx/>
              <a:buSzTx/>
              <a:buNone/>
              <a:defRPr sz="3600">
                <a:solidFill>
                  <a:srgbClr val="FFFFFF"/>
                </a:solidFill>
                <a:latin typeface="Gill Sans"/>
                <a:ea typeface="Gill Sans"/>
                <a:cs typeface="Gill Sans"/>
                <a:sym typeface="Gill Sans"/>
              </a:defRPr>
            </a:lvl4pPr>
            <a:lvl5pPr marL="0" indent="0" algn="ctr" defTabSz="457200">
              <a:spcBef>
                <a:spcPts val="0"/>
              </a:spcBef>
              <a:buClrTx/>
              <a:buSzTx/>
              <a:buNone/>
              <a:defRPr sz="3600">
                <a:solidFill>
                  <a:srgbClr val="FFFFFF"/>
                </a:solidFill>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xfrm>
            <a:off x="6317643" y="9270999"/>
            <a:ext cx="368574" cy="381001"/>
          </a:xfrm>
          <a:prstGeom prst="rect">
            <a:avLst/>
          </a:prstGeom>
        </p:spPr>
        <p:txBody>
          <a:bodyPr lIns="50800" tIns="50800" rIns="50800" bIns="50800" anchor="b"/>
          <a:lstStyle>
            <a:lvl1pPr algn="ctr" defTabSz="457200">
              <a:defRPr sz="1800">
                <a:latin typeface="+mn-lt"/>
                <a:ea typeface="+mn-ea"/>
                <a:cs typeface="+mn-cs"/>
                <a:sym typeface="Helvetica"/>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36" name="Title Text"/>
          <p:cNvSpPr txBox="1">
            <a:spLocks noGrp="1"/>
          </p:cNvSpPr>
          <p:nvPr>
            <p:ph type="title"/>
          </p:nvPr>
        </p:nvSpPr>
        <p:spPr>
          <a:prstGeom prst="rect">
            <a:avLst/>
          </a:prstGeom>
        </p:spPr>
        <p:txBody>
          <a:bodyPr/>
          <a:lstStyle/>
          <a:p>
            <a:r>
              <a:t>Title Text</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4.tif"/><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Grafik 20" descr="Grafik 20"/>
          <p:cNvPicPr>
            <a:picLocks noChangeAspect="1"/>
          </p:cNvPicPr>
          <p:nvPr/>
        </p:nvPicPr>
        <p:blipFill>
          <a:blip r:embed="rId4"/>
          <a:srcRect l="307" r="360" b="8740"/>
          <a:stretch>
            <a:fillRect/>
          </a:stretch>
        </p:blipFill>
        <p:spPr>
          <a:xfrm>
            <a:off x="-1" y="9353974"/>
            <a:ext cx="13004801" cy="419948"/>
          </a:xfrm>
          <a:prstGeom prst="rect">
            <a:avLst/>
          </a:prstGeom>
          <a:ln w="88900">
            <a:miter lim="400000"/>
          </a:ln>
        </p:spPr>
      </p:pic>
      <p:sp>
        <p:nvSpPr>
          <p:cNvPr id="3" name="Line 16"/>
          <p:cNvSpPr/>
          <p:nvPr/>
        </p:nvSpPr>
        <p:spPr>
          <a:xfrm>
            <a:off x="12462934" y="-15806"/>
            <a:ext cx="1" cy="214491"/>
          </a:xfrm>
          <a:prstGeom prst="line">
            <a:avLst/>
          </a:prstGeom>
          <a:ln w="3175">
            <a:solidFill>
              <a:srgbClr val="00335B"/>
            </a:solidFill>
          </a:ln>
        </p:spPr>
        <p:txBody>
          <a:bodyPr lIns="0" tIns="0" rIns="0" bIns="0"/>
          <a:lstStyle/>
          <a:p>
            <a:pPr defTabSz="650240">
              <a:defRPr sz="2200">
                <a:solidFill>
                  <a:srgbClr val="000000"/>
                </a:solidFill>
                <a:latin typeface="Arial"/>
                <a:ea typeface="Arial"/>
                <a:cs typeface="Arial"/>
                <a:sym typeface="Arial"/>
              </a:defRPr>
            </a:pPr>
            <a:endParaRPr/>
          </a:p>
        </p:txBody>
      </p:sp>
      <p:sp>
        <p:nvSpPr>
          <p:cNvPr id="4" name="Line 17"/>
          <p:cNvSpPr/>
          <p:nvPr/>
        </p:nvSpPr>
        <p:spPr>
          <a:xfrm>
            <a:off x="10087751" y="-15806"/>
            <a:ext cx="1" cy="214491"/>
          </a:xfrm>
          <a:prstGeom prst="line">
            <a:avLst/>
          </a:prstGeom>
          <a:ln w="3175">
            <a:solidFill>
              <a:srgbClr val="00335B"/>
            </a:solidFill>
          </a:ln>
        </p:spPr>
        <p:txBody>
          <a:bodyPr lIns="0" tIns="0" rIns="0" bIns="0"/>
          <a:lstStyle/>
          <a:p>
            <a:pPr defTabSz="650240">
              <a:defRPr sz="2200">
                <a:solidFill>
                  <a:srgbClr val="000000"/>
                </a:solidFill>
                <a:latin typeface="Arial"/>
                <a:ea typeface="Arial"/>
                <a:cs typeface="Arial"/>
                <a:sym typeface="Arial"/>
              </a:defRPr>
            </a:pPr>
            <a:endParaRPr/>
          </a:p>
        </p:txBody>
      </p:sp>
      <p:sp>
        <p:nvSpPr>
          <p:cNvPr id="5" name="Line 18"/>
          <p:cNvSpPr/>
          <p:nvPr/>
        </p:nvSpPr>
        <p:spPr>
          <a:xfrm>
            <a:off x="7712568" y="-15806"/>
            <a:ext cx="1" cy="214491"/>
          </a:xfrm>
          <a:prstGeom prst="line">
            <a:avLst/>
          </a:prstGeom>
          <a:ln w="3175">
            <a:solidFill>
              <a:srgbClr val="00335B"/>
            </a:solidFill>
          </a:ln>
        </p:spPr>
        <p:txBody>
          <a:bodyPr lIns="0" tIns="0" rIns="0" bIns="0"/>
          <a:lstStyle/>
          <a:p>
            <a:pPr defTabSz="650240">
              <a:defRPr sz="2200">
                <a:solidFill>
                  <a:srgbClr val="000000"/>
                </a:solidFill>
                <a:latin typeface="Arial"/>
                <a:ea typeface="Arial"/>
                <a:cs typeface="Arial"/>
                <a:sym typeface="Arial"/>
              </a:defRPr>
            </a:pPr>
            <a:endParaRPr/>
          </a:p>
        </p:txBody>
      </p:sp>
      <p:sp>
        <p:nvSpPr>
          <p:cNvPr id="6" name="Line 19"/>
          <p:cNvSpPr/>
          <p:nvPr/>
        </p:nvSpPr>
        <p:spPr>
          <a:xfrm>
            <a:off x="5339644" y="-15806"/>
            <a:ext cx="1" cy="214491"/>
          </a:xfrm>
          <a:prstGeom prst="line">
            <a:avLst/>
          </a:prstGeom>
          <a:ln w="3175">
            <a:solidFill>
              <a:srgbClr val="00335B"/>
            </a:solidFill>
          </a:ln>
        </p:spPr>
        <p:txBody>
          <a:bodyPr lIns="0" tIns="0" rIns="0" bIns="0"/>
          <a:lstStyle/>
          <a:p>
            <a:pPr defTabSz="650240">
              <a:defRPr sz="2200">
                <a:solidFill>
                  <a:srgbClr val="000000"/>
                </a:solidFill>
                <a:latin typeface="Arial"/>
                <a:ea typeface="Arial"/>
                <a:cs typeface="Arial"/>
                <a:sym typeface="Arial"/>
              </a:defRPr>
            </a:pPr>
            <a:endParaRPr/>
          </a:p>
        </p:txBody>
      </p:sp>
      <p:sp>
        <p:nvSpPr>
          <p:cNvPr id="7" name="Line 16"/>
          <p:cNvSpPr/>
          <p:nvPr/>
        </p:nvSpPr>
        <p:spPr>
          <a:xfrm>
            <a:off x="3108960" y="9525565"/>
            <a:ext cx="1" cy="250614"/>
          </a:xfrm>
          <a:prstGeom prst="line">
            <a:avLst/>
          </a:prstGeom>
          <a:ln w="3175">
            <a:solidFill>
              <a:srgbClr val="FFFFFF"/>
            </a:solidFill>
          </a:ln>
        </p:spPr>
        <p:txBody>
          <a:bodyPr lIns="0" tIns="0" rIns="0" bIns="0"/>
          <a:lstStyle/>
          <a:p>
            <a:pPr defTabSz="650240">
              <a:defRPr sz="2200">
                <a:solidFill>
                  <a:srgbClr val="000000"/>
                </a:solidFill>
                <a:latin typeface="Arial"/>
                <a:ea typeface="Arial"/>
                <a:cs typeface="Arial"/>
                <a:sym typeface="Arial"/>
              </a:defRPr>
            </a:pPr>
            <a:endParaRPr/>
          </a:p>
        </p:txBody>
      </p:sp>
      <p:sp>
        <p:nvSpPr>
          <p:cNvPr id="8" name="Line 16"/>
          <p:cNvSpPr/>
          <p:nvPr/>
        </p:nvSpPr>
        <p:spPr>
          <a:xfrm>
            <a:off x="10085494" y="9525565"/>
            <a:ext cx="1" cy="250614"/>
          </a:xfrm>
          <a:prstGeom prst="line">
            <a:avLst/>
          </a:prstGeom>
          <a:ln w="3175">
            <a:solidFill>
              <a:srgbClr val="FFFFFF"/>
            </a:solidFill>
          </a:ln>
        </p:spPr>
        <p:txBody>
          <a:bodyPr lIns="0" tIns="0" rIns="0" bIns="0"/>
          <a:lstStyle/>
          <a:p>
            <a:pPr defTabSz="650240">
              <a:defRPr sz="2200">
                <a:solidFill>
                  <a:srgbClr val="000000"/>
                </a:solidFill>
                <a:latin typeface="Arial"/>
                <a:ea typeface="Arial"/>
                <a:cs typeface="Arial"/>
                <a:sym typeface="Arial"/>
              </a:defRPr>
            </a:pPr>
            <a:endParaRPr/>
          </a:p>
        </p:txBody>
      </p:sp>
      <p:pic>
        <p:nvPicPr>
          <p:cNvPr id="9" name="Picture 17" descr="Picture 17"/>
          <p:cNvPicPr>
            <a:picLocks noChangeAspect="1"/>
          </p:cNvPicPr>
          <p:nvPr/>
        </p:nvPicPr>
        <p:blipFill>
          <a:blip r:embed="rId5"/>
          <a:stretch>
            <a:fillRect/>
          </a:stretch>
        </p:blipFill>
        <p:spPr>
          <a:xfrm>
            <a:off x="79273" y="66325"/>
            <a:ext cx="1564189" cy="250163"/>
          </a:xfrm>
          <a:prstGeom prst="rect">
            <a:avLst/>
          </a:prstGeom>
          <a:ln w="88900">
            <a:miter lim="400000"/>
          </a:ln>
        </p:spPr>
      </p:pic>
      <p:pic>
        <p:nvPicPr>
          <p:cNvPr id="10" name="Picture 15" descr="Picture 15"/>
          <p:cNvPicPr>
            <a:picLocks noChangeAspect="1"/>
          </p:cNvPicPr>
          <p:nvPr/>
        </p:nvPicPr>
        <p:blipFill>
          <a:blip r:embed="rId6"/>
          <a:stretch>
            <a:fillRect/>
          </a:stretch>
        </p:blipFill>
        <p:spPr>
          <a:xfrm>
            <a:off x="11998349" y="20267"/>
            <a:ext cx="929168" cy="340696"/>
          </a:xfrm>
          <a:prstGeom prst="rect">
            <a:avLst/>
          </a:prstGeom>
          <a:ln w="88900">
            <a:miter lim="400000"/>
          </a:ln>
        </p:spPr>
      </p:pic>
      <p:sp>
        <p:nvSpPr>
          <p:cNvPr id="11" name="Title Text"/>
          <p:cNvSpPr txBox="1">
            <a:spLocks noGrp="1"/>
          </p:cNvSpPr>
          <p:nvPr>
            <p:ph type="title"/>
          </p:nvPr>
        </p:nvSpPr>
        <p:spPr>
          <a:xfrm>
            <a:off x="541866" y="392853"/>
            <a:ext cx="11921068" cy="8963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12" name="Slide Number"/>
          <p:cNvSpPr txBox="1">
            <a:spLocks noGrp="1"/>
          </p:cNvSpPr>
          <p:nvPr>
            <p:ph type="sldNum" sz="quarter" idx="2"/>
          </p:nvPr>
        </p:nvSpPr>
        <p:spPr>
          <a:xfrm>
            <a:off x="12291464" y="9437511"/>
            <a:ext cx="284359" cy="295149"/>
          </a:xfrm>
          <a:prstGeom prst="rect">
            <a:avLst/>
          </a:prstGeom>
          <a:ln w="12700">
            <a:miter lim="400000"/>
          </a:ln>
        </p:spPr>
        <p:txBody>
          <a:bodyPr wrap="none" lIns="65023" tIns="65023" rIns="65023" bIns="65023">
            <a:spAutoFit/>
          </a:bodyPr>
          <a:lstStyle>
            <a:lvl1pPr algn="r" defTabSz="650240">
              <a:defRPr sz="1100">
                <a:latin typeface="Calibri"/>
                <a:ea typeface="Calibri"/>
                <a:cs typeface="Calibri"/>
                <a:sym typeface="Calibri"/>
              </a:defRPr>
            </a:lvl1pPr>
          </a:lstStyle>
          <a:p>
            <a:fld id="{86CB4B4D-7CA3-9044-876B-883B54F8677D}" type="slidenum">
              <a:t>‹#›</a:t>
            </a:fld>
            <a:endParaRPr/>
          </a:p>
        </p:txBody>
      </p:sp>
      <p:sp>
        <p:nvSpPr>
          <p:cNvPr id="13" name="Body Level One…"/>
          <p:cNvSpPr txBox="1">
            <a:spLocks noGrp="1"/>
          </p:cNvSpPr>
          <p:nvPr>
            <p:ph type="body" idx="1"/>
          </p:nvPr>
        </p:nvSpPr>
        <p:spPr>
          <a:xfrm>
            <a:off x="650239" y="2275839"/>
            <a:ext cx="11704322" cy="74777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p>
            <a:r>
              <a:t>Body Level One</a:t>
            </a:r>
          </a:p>
          <a:p>
            <a:pPr lvl="1"/>
            <a:r>
              <a:t>Body Level Two</a:t>
            </a:r>
          </a:p>
          <a:p>
            <a:pPr lvl="2"/>
            <a:r>
              <a:t>Body Level Three</a:t>
            </a:r>
          </a:p>
          <a:p>
            <a:pPr lvl="3"/>
            <a:r>
              <a:t>Body Level Four</a:t>
            </a:r>
          </a:p>
          <a:p>
            <a:pPr lvl="4"/>
            <a:r>
              <a:t>Body Level Five</a:t>
            </a:r>
          </a:p>
        </p:txBody>
      </p:sp>
    </p:spTree>
  </p:cSld>
  <p:clrMap bg1="dk1" tx1="lt1" bg2="dk2" tx2="lt2" accent1="accent1" accent2="accent2" accent3="accent3" accent4="accent4" accent5="accent5" accent6="accent6" hlink="hlink" folHlink="folHlink"/>
  <p:sldLayoutIdLst>
    <p:sldLayoutId id="2147483649" r:id="rId1"/>
    <p:sldLayoutId id="2147483651" r:id="rId2"/>
  </p:sldLayoutIdLst>
  <p:transition spd="med"/>
  <p:txStyles>
    <p:titleStyle>
      <a:lvl1pPr marL="0" marR="0" indent="0" algn="l" defTabSz="1300480" latinLnBrk="0">
        <a:lnSpc>
          <a:spcPct val="100000"/>
        </a:lnSpc>
        <a:spcBef>
          <a:spcPts val="0"/>
        </a:spcBef>
        <a:spcAft>
          <a:spcPts val="0"/>
        </a:spcAft>
        <a:buClrTx/>
        <a:buSzTx/>
        <a:buFontTx/>
        <a:buNone/>
        <a:tabLst/>
        <a:defRPr sz="3800" b="1" i="0" u="none" strike="noStrike" cap="none" spc="0" baseline="0">
          <a:solidFill>
            <a:srgbClr val="00335B"/>
          </a:solidFill>
          <a:uFillTx/>
          <a:latin typeface="Calibri"/>
          <a:ea typeface="Calibri"/>
          <a:cs typeface="Calibri"/>
          <a:sym typeface="Calibri"/>
        </a:defRPr>
      </a:lvl1pPr>
      <a:lvl2pPr marL="0" marR="0" indent="0" algn="l" defTabSz="1300480" latinLnBrk="0">
        <a:lnSpc>
          <a:spcPct val="100000"/>
        </a:lnSpc>
        <a:spcBef>
          <a:spcPts val="0"/>
        </a:spcBef>
        <a:spcAft>
          <a:spcPts val="0"/>
        </a:spcAft>
        <a:buClrTx/>
        <a:buSzTx/>
        <a:buFontTx/>
        <a:buNone/>
        <a:tabLst/>
        <a:defRPr sz="3800" b="1" i="0" u="none" strike="noStrike" cap="none" spc="0" baseline="0">
          <a:solidFill>
            <a:srgbClr val="00335B"/>
          </a:solidFill>
          <a:uFillTx/>
          <a:latin typeface="Calibri"/>
          <a:ea typeface="Calibri"/>
          <a:cs typeface="Calibri"/>
          <a:sym typeface="Calibri"/>
        </a:defRPr>
      </a:lvl2pPr>
      <a:lvl3pPr marL="0" marR="0" indent="0" algn="l" defTabSz="1300480" latinLnBrk="0">
        <a:lnSpc>
          <a:spcPct val="100000"/>
        </a:lnSpc>
        <a:spcBef>
          <a:spcPts val="0"/>
        </a:spcBef>
        <a:spcAft>
          <a:spcPts val="0"/>
        </a:spcAft>
        <a:buClrTx/>
        <a:buSzTx/>
        <a:buFontTx/>
        <a:buNone/>
        <a:tabLst/>
        <a:defRPr sz="3800" b="1" i="0" u="none" strike="noStrike" cap="none" spc="0" baseline="0">
          <a:solidFill>
            <a:srgbClr val="00335B"/>
          </a:solidFill>
          <a:uFillTx/>
          <a:latin typeface="Calibri"/>
          <a:ea typeface="Calibri"/>
          <a:cs typeface="Calibri"/>
          <a:sym typeface="Calibri"/>
        </a:defRPr>
      </a:lvl3pPr>
      <a:lvl4pPr marL="0" marR="0" indent="0" algn="l" defTabSz="1300480" latinLnBrk="0">
        <a:lnSpc>
          <a:spcPct val="100000"/>
        </a:lnSpc>
        <a:spcBef>
          <a:spcPts val="0"/>
        </a:spcBef>
        <a:spcAft>
          <a:spcPts val="0"/>
        </a:spcAft>
        <a:buClrTx/>
        <a:buSzTx/>
        <a:buFontTx/>
        <a:buNone/>
        <a:tabLst/>
        <a:defRPr sz="3800" b="1" i="0" u="none" strike="noStrike" cap="none" spc="0" baseline="0">
          <a:solidFill>
            <a:srgbClr val="00335B"/>
          </a:solidFill>
          <a:uFillTx/>
          <a:latin typeface="Calibri"/>
          <a:ea typeface="Calibri"/>
          <a:cs typeface="Calibri"/>
          <a:sym typeface="Calibri"/>
        </a:defRPr>
      </a:lvl4pPr>
      <a:lvl5pPr marL="0" marR="0" indent="0" algn="l" defTabSz="1300480" latinLnBrk="0">
        <a:lnSpc>
          <a:spcPct val="100000"/>
        </a:lnSpc>
        <a:spcBef>
          <a:spcPts val="0"/>
        </a:spcBef>
        <a:spcAft>
          <a:spcPts val="0"/>
        </a:spcAft>
        <a:buClrTx/>
        <a:buSzTx/>
        <a:buFontTx/>
        <a:buNone/>
        <a:tabLst/>
        <a:defRPr sz="3800" b="1" i="0" u="none" strike="noStrike" cap="none" spc="0" baseline="0">
          <a:solidFill>
            <a:srgbClr val="00335B"/>
          </a:solidFill>
          <a:uFillTx/>
          <a:latin typeface="Calibri"/>
          <a:ea typeface="Calibri"/>
          <a:cs typeface="Calibri"/>
          <a:sym typeface="Calibri"/>
        </a:defRPr>
      </a:lvl5pPr>
      <a:lvl6pPr marL="0" marR="0" indent="457200" algn="l" defTabSz="1300480" latinLnBrk="0">
        <a:lnSpc>
          <a:spcPct val="100000"/>
        </a:lnSpc>
        <a:spcBef>
          <a:spcPts val="0"/>
        </a:spcBef>
        <a:spcAft>
          <a:spcPts val="0"/>
        </a:spcAft>
        <a:buClrTx/>
        <a:buSzTx/>
        <a:buFontTx/>
        <a:buNone/>
        <a:tabLst/>
        <a:defRPr sz="3800" b="1" i="0" u="none" strike="noStrike" cap="none" spc="0" baseline="0">
          <a:solidFill>
            <a:srgbClr val="00335B"/>
          </a:solidFill>
          <a:uFillTx/>
          <a:latin typeface="Calibri"/>
          <a:ea typeface="Calibri"/>
          <a:cs typeface="Calibri"/>
          <a:sym typeface="Calibri"/>
        </a:defRPr>
      </a:lvl6pPr>
      <a:lvl7pPr marL="0" marR="0" indent="914400" algn="l" defTabSz="1300480" latinLnBrk="0">
        <a:lnSpc>
          <a:spcPct val="100000"/>
        </a:lnSpc>
        <a:spcBef>
          <a:spcPts val="0"/>
        </a:spcBef>
        <a:spcAft>
          <a:spcPts val="0"/>
        </a:spcAft>
        <a:buClrTx/>
        <a:buSzTx/>
        <a:buFontTx/>
        <a:buNone/>
        <a:tabLst/>
        <a:defRPr sz="3800" b="1" i="0" u="none" strike="noStrike" cap="none" spc="0" baseline="0">
          <a:solidFill>
            <a:srgbClr val="00335B"/>
          </a:solidFill>
          <a:uFillTx/>
          <a:latin typeface="Calibri"/>
          <a:ea typeface="Calibri"/>
          <a:cs typeface="Calibri"/>
          <a:sym typeface="Calibri"/>
        </a:defRPr>
      </a:lvl7pPr>
      <a:lvl8pPr marL="0" marR="0" indent="1371600" algn="l" defTabSz="1300480" latinLnBrk="0">
        <a:lnSpc>
          <a:spcPct val="100000"/>
        </a:lnSpc>
        <a:spcBef>
          <a:spcPts val="0"/>
        </a:spcBef>
        <a:spcAft>
          <a:spcPts val="0"/>
        </a:spcAft>
        <a:buClrTx/>
        <a:buSzTx/>
        <a:buFontTx/>
        <a:buNone/>
        <a:tabLst/>
        <a:defRPr sz="3800" b="1" i="0" u="none" strike="noStrike" cap="none" spc="0" baseline="0">
          <a:solidFill>
            <a:srgbClr val="00335B"/>
          </a:solidFill>
          <a:uFillTx/>
          <a:latin typeface="Calibri"/>
          <a:ea typeface="Calibri"/>
          <a:cs typeface="Calibri"/>
          <a:sym typeface="Calibri"/>
        </a:defRPr>
      </a:lvl8pPr>
      <a:lvl9pPr marL="0" marR="0" indent="1828800" algn="l" defTabSz="1300480" latinLnBrk="0">
        <a:lnSpc>
          <a:spcPct val="100000"/>
        </a:lnSpc>
        <a:spcBef>
          <a:spcPts val="0"/>
        </a:spcBef>
        <a:spcAft>
          <a:spcPts val="0"/>
        </a:spcAft>
        <a:buClrTx/>
        <a:buSzTx/>
        <a:buFontTx/>
        <a:buNone/>
        <a:tabLst/>
        <a:defRPr sz="3800" b="1" i="0" u="none" strike="noStrike" cap="none" spc="0" baseline="0">
          <a:solidFill>
            <a:srgbClr val="00335B"/>
          </a:solidFill>
          <a:uFillTx/>
          <a:latin typeface="Calibri"/>
          <a:ea typeface="Calibri"/>
          <a:cs typeface="Calibri"/>
          <a:sym typeface="Calibri"/>
        </a:defRPr>
      </a:lvl9pPr>
    </p:titleStyle>
    <p:bodyStyle>
      <a:lvl1pPr marL="512762" marR="0" indent="-512762" algn="l" defTabSz="1300480" latinLnBrk="0">
        <a:lnSpc>
          <a:spcPct val="100000"/>
        </a:lnSpc>
        <a:spcBef>
          <a:spcPts val="800"/>
        </a:spcBef>
        <a:spcAft>
          <a:spcPts val="0"/>
        </a:spcAft>
        <a:buClr>
          <a:srgbClr val="005091"/>
        </a:buClr>
        <a:buSzPct val="100000"/>
        <a:buFontTx/>
        <a:buChar char="▪"/>
        <a:tabLst/>
        <a:defRPr sz="3400" b="0" i="0" u="none" strike="noStrike" cap="none" spc="0" baseline="0">
          <a:solidFill>
            <a:srgbClr val="000000"/>
          </a:solidFill>
          <a:uFillTx/>
          <a:latin typeface="Calibri"/>
          <a:ea typeface="Calibri"/>
          <a:cs typeface="Calibri"/>
          <a:sym typeface="Calibri"/>
        </a:defRPr>
      </a:lvl1pPr>
      <a:lvl2pPr marL="798671" marR="0" indent="-412909" algn="l" defTabSz="1300480" latinLnBrk="0">
        <a:lnSpc>
          <a:spcPct val="100000"/>
        </a:lnSpc>
        <a:spcBef>
          <a:spcPts val="800"/>
        </a:spcBef>
        <a:spcAft>
          <a:spcPts val="0"/>
        </a:spcAft>
        <a:buClr>
          <a:srgbClr val="005091"/>
        </a:buClr>
        <a:buSzPct val="100000"/>
        <a:buFontTx/>
        <a:buChar char="▪"/>
        <a:tabLst/>
        <a:defRPr sz="3400" b="0" i="0" u="none" strike="noStrike" cap="none" spc="0" baseline="0">
          <a:solidFill>
            <a:srgbClr val="000000"/>
          </a:solidFill>
          <a:uFillTx/>
          <a:latin typeface="Calibri"/>
          <a:ea typeface="Calibri"/>
          <a:cs typeface="Calibri"/>
          <a:sym typeface="Calibri"/>
        </a:defRPr>
      </a:lvl2pPr>
      <a:lvl3pPr marL="1171575" marR="0" indent="-404812" algn="l" defTabSz="1300480" latinLnBrk="0">
        <a:lnSpc>
          <a:spcPct val="100000"/>
        </a:lnSpc>
        <a:spcBef>
          <a:spcPts val="800"/>
        </a:spcBef>
        <a:spcAft>
          <a:spcPts val="0"/>
        </a:spcAft>
        <a:buClr>
          <a:srgbClr val="005091"/>
        </a:buClr>
        <a:buSzPct val="100000"/>
        <a:buFontTx/>
        <a:buChar char="▪"/>
        <a:tabLst/>
        <a:defRPr sz="3400" b="0" i="0" u="none" strike="noStrike" cap="none" spc="0" baseline="0">
          <a:solidFill>
            <a:srgbClr val="000000"/>
          </a:solidFill>
          <a:uFillTx/>
          <a:latin typeface="Calibri"/>
          <a:ea typeface="Calibri"/>
          <a:cs typeface="Calibri"/>
          <a:sym typeface="Calibri"/>
        </a:defRPr>
      </a:lvl3pPr>
      <a:lvl4pPr marL="1621972" marR="0" indent="-474210" algn="l" defTabSz="1300480" latinLnBrk="0">
        <a:lnSpc>
          <a:spcPct val="100000"/>
        </a:lnSpc>
        <a:spcBef>
          <a:spcPts val="800"/>
        </a:spcBef>
        <a:spcAft>
          <a:spcPts val="0"/>
        </a:spcAft>
        <a:buClr>
          <a:srgbClr val="005091"/>
        </a:buClr>
        <a:buSzPct val="100000"/>
        <a:buFontTx/>
        <a:buChar char="▪"/>
        <a:tabLst/>
        <a:defRPr sz="3400" b="0" i="0" u="none" strike="noStrike" cap="none" spc="0" baseline="0">
          <a:solidFill>
            <a:srgbClr val="000000"/>
          </a:solidFill>
          <a:uFillTx/>
          <a:latin typeface="Calibri"/>
          <a:ea typeface="Calibri"/>
          <a:cs typeface="Calibri"/>
          <a:sym typeface="Calibri"/>
        </a:defRPr>
      </a:lvl4pPr>
      <a:lvl5pPr marL="1756411" marR="0" indent="-329249" algn="l" defTabSz="1300480" latinLnBrk="0">
        <a:lnSpc>
          <a:spcPct val="100000"/>
        </a:lnSpc>
        <a:spcBef>
          <a:spcPts val="800"/>
        </a:spcBef>
        <a:spcAft>
          <a:spcPts val="0"/>
        </a:spcAft>
        <a:buClr>
          <a:srgbClr val="005091"/>
        </a:buClr>
        <a:buSzPct val="100000"/>
        <a:buFontTx/>
        <a:buChar char="▪"/>
        <a:tabLst/>
        <a:defRPr sz="3400" b="0" i="0" u="none" strike="noStrike" cap="none" spc="0" baseline="0">
          <a:solidFill>
            <a:srgbClr val="000000"/>
          </a:solidFill>
          <a:uFillTx/>
          <a:latin typeface="Calibri"/>
          <a:ea typeface="Calibri"/>
          <a:cs typeface="Calibri"/>
          <a:sym typeface="Calibri"/>
        </a:defRPr>
      </a:lvl5pPr>
      <a:lvl6pPr marL="2213611" marR="0" indent="-329249" algn="l" defTabSz="1300480" latinLnBrk="0">
        <a:lnSpc>
          <a:spcPct val="100000"/>
        </a:lnSpc>
        <a:spcBef>
          <a:spcPts val="800"/>
        </a:spcBef>
        <a:spcAft>
          <a:spcPts val="0"/>
        </a:spcAft>
        <a:buClr>
          <a:srgbClr val="005091"/>
        </a:buClr>
        <a:buSzPct val="100000"/>
        <a:buFontTx/>
        <a:buChar char="▪"/>
        <a:tabLst/>
        <a:defRPr sz="3400" b="0" i="0" u="none" strike="noStrike" cap="none" spc="0" baseline="0">
          <a:solidFill>
            <a:srgbClr val="000000"/>
          </a:solidFill>
          <a:uFillTx/>
          <a:latin typeface="Calibri"/>
          <a:ea typeface="Calibri"/>
          <a:cs typeface="Calibri"/>
          <a:sym typeface="Calibri"/>
        </a:defRPr>
      </a:lvl6pPr>
      <a:lvl7pPr marL="2670811" marR="0" indent="-329249" algn="l" defTabSz="1300480" latinLnBrk="0">
        <a:lnSpc>
          <a:spcPct val="100000"/>
        </a:lnSpc>
        <a:spcBef>
          <a:spcPts val="800"/>
        </a:spcBef>
        <a:spcAft>
          <a:spcPts val="0"/>
        </a:spcAft>
        <a:buClr>
          <a:srgbClr val="005091"/>
        </a:buClr>
        <a:buSzPct val="100000"/>
        <a:buFontTx/>
        <a:buChar char="▪"/>
        <a:tabLst/>
        <a:defRPr sz="3400" b="0" i="0" u="none" strike="noStrike" cap="none" spc="0" baseline="0">
          <a:solidFill>
            <a:srgbClr val="000000"/>
          </a:solidFill>
          <a:uFillTx/>
          <a:latin typeface="Calibri"/>
          <a:ea typeface="Calibri"/>
          <a:cs typeface="Calibri"/>
          <a:sym typeface="Calibri"/>
        </a:defRPr>
      </a:lvl7pPr>
      <a:lvl8pPr marL="3128011" marR="0" indent="-329249" algn="l" defTabSz="1300480" latinLnBrk="0">
        <a:lnSpc>
          <a:spcPct val="100000"/>
        </a:lnSpc>
        <a:spcBef>
          <a:spcPts val="800"/>
        </a:spcBef>
        <a:spcAft>
          <a:spcPts val="0"/>
        </a:spcAft>
        <a:buClr>
          <a:srgbClr val="005091"/>
        </a:buClr>
        <a:buSzPct val="100000"/>
        <a:buFontTx/>
        <a:buChar char="▪"/>
        <a:tabLst/>
        <a:defRPr sz="3400" b="0" i="0" u="none" strike="noStrike" cap="none" spc="0" baseline="0">
          <a:solidFill>
            <a:srgbClr val="000000"/>
          </a:solidFill>
          <a:uFillTx/>
          <a:latin typeface="Calibri"/>
          <a:ea typeface="Calibri"/>
          <a:cs typeface="Calibri"/>
          <a:sym typeface="Calibri"/>
        </a:defRPr>
      </a:lvl8pPr>
      <a:lvl9pPr marL="3585211" marR="0" indent="-329248" algn="l" defTabSz="1300480" latinLnBrk="0">
        <a:lnSpc>
          <a:spcPct val="100000"/>
        </a:lnSpc>
        <a:spcBef>
          <a:spcPts val="800"/>
        </a:spcBef>
        <a:spcAft>
          <a:spcPts val="0"/>
        </a:spcAft>
        <a:buClr>
          <a:srgbClr val="005091"/>
        </a:buClr>
        <a:buSzPct val="100000"/>
        <a:buFontTx/>
        <a:buChar char="▪"/>
        <a:tabLst/>
        <a:defRPr sz="3400" b="0" i="0" u="none" strike="noStrike" cap="none" spc="0" baseline="0">
          <a:solidFill>
            <a:srgbClr val="000000"/>
          </a:solidFill>
          <a:uFillTx/>
          <a:latin typeface="Calibri"/>
          <a:ea typeface="Calibri"/>
          <a:cs typeface="Calibri"/>
          <a:sym typeface="Calibri"/>
        </a:defRPr>
      </a:lvl9pPr>
    </p:bodyStyle>
    <p:otherStyle>
      <a:lvl1pPr marL="0" marR="0" indent="0" algn="r" defTabSz="65024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Calibri"/>
        </a:defRPr>
      </a:lvl1pPr>
      <a:lvl2pPr marL="0" marR="0" indent="457200" algn="r" defTabSz="65024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Calibri"/>
        </a:defRPr>
      </a:lvl2pPr>
      <a:lvl3pPr marL="0" marR="0" indent="914400" algn="r" defTabSz="65024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Calibri"/>
        </a:defRPr>
      </a:lvl3pPr>
      <a:lvl4pPr marL="0" marR="0" indent="1371600" algn="r" defTabSz="65024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Calibri"/>
        </a:defRPr>
      </a:lvl4pPr>
      <a:lvl5pPr marL="0" marR="0" indent="1828800" algn="r" defTabSz="65024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Calibri"/>
        </a:defRPr>
      </a:lvl5pPr>
      <a:lvl6pPr marL="0" marR="0" indent="2286000" algn="r" defTabSz="65024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Calibri"/>
        </a:defRPr>
      </a:lvl6pPr>
      <a:lvl7pPr marL="0" marR="0" indent="2743200" algn="r" defTabSz="65024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Calibri"/>
        </a:defRPr>
      </a:lvl7pPr>
      <a:lvl8pPr marL="0" marR="0" indent="3200400" algn="r" defTabSz="65024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Calibri"/>
        </a:defRPr>
      </a:lvl8pPr>
      <a:lvl9pPr marL="0" marR="0" indent="3657600" algn="r" defTabSz="65024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notesSlide" Target="../notesSlides/notesSlide1.xml"/><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PHY127 FS 2024"/>
          <p:cNvSpPr txBox="1">
            <a:spLocks noGrp="1"/>
          </p:cNvSpPr>
          <p:nvPr>
            <p:ph type="ctrTitle"/>
          </p:nvPr>
        </p:nvSpPr>
        <p:spPr>
          <a:xfrm>
            <a:off x="847551" y="-363818"/>
            <a:ext cx="10464801" cy="1956415"/>
          </a:xfrm>
          <a:prstGeom prst="rect">
            <a:avLst/>
          </a:prstGeom>
        </p:spPr>
        <p:txBody>
          <a:bodyPr/>
          <a:lstStyle/>
          <a:p>
            <a:r>
              <a:t>PHY127 FS 2024</a:t>
            </a:r>
          </a:p>
        </p:txBody>
      </p:sp>
      <p:sp>
        <p:nvSpPr>
          <p:cNvPr id="47" name="Prof. Ben Kilminster…"/>
          <p:cNvSpPr txBox="1">
            <a:spLocks noGrp="1"/>
          </p:cNvSpPr>
          <p:nvPr>
            <p:ph type="subTitle" sz="half" idx="1"/>
          </p:nvPr>
        </p:nvSpPr>
        <p:spPr>
          <a:prstGeom prst="rect">
            <a:avLst/>
          </a:prstGeom>
        </p:spPr>
        <p:txBody>
          <a:bodyPr/>
          <a:lstStyle/>
          <a:p>
            <a:r>
              <a:t>Prof. Ben Kilminster</a:t>
            </a:r>
          </a:p>
          <a:p>
            <a:r>
              <a:t>Lecture 10</a:t>
            </a:r>
          </a:p>
          <a:p>
            <a:r>
              <a:t>May 10</a:t>
            </a:r>
            <a:r>
              <a:rPr baseline="31999"/>
              <a:t>th</a:t>
            </a:r>
            <a:r>
              <a:t>, 2024</a:t>
            </a:r>
          </a:p>
        </p:txBody>
      </p:sp>
      <p:sp>
        <p:nvSpPr>
          <p:cNvPr id="48" name="Videos"/>
          <p:cNvSpPr txBox="1"/>
          <p:nvPr/>
        </p:nvSpPr>
        <p:spPr>
          <a:xfrm>
            <a:off x="4756463" y="2570255"/>
            <a:ext cx="2392203" cy="1003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5900"/>
            </a:lvl1pPr>
          </a:lstStyle>
          <a:p>
            <a:r>
              <a:t>Videos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Footer Placeholder 41"/>
          <p:cNvSpPr txBox="1"/>
          <p:nvPr/>
        </p:nvSpPr>
        <p:spPr>
          <a:xfrm>
            <a:off x="3250749" y="9437511"/>
            <a:ext cx="6659089" cy="2951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023" tIns="65023" rIns="65023" bIns="65023">
            <a:spAutoFit/>
          </a:bodyPr>
          <a:lstStyle>
            <a:lvl1pPr defTabSz="650240">
              <a:defRPr sz="1100">
                <a:latin typeface="Calibri"/>
                <a:ea typeface="Calibri"/>
                <a:cs typeface="Calibri"/>
                <a:sym typeface="Calibri"/>
              </a:defRPr>
            </a:lvl1pPr>
          </a:lstStyle>
          <a:p>
            <a:r>
              <a:t>PGZ slides extrait</a:t>
            </a:r>
          </a:p>
        </p:txBody>
      </p:sp>
      <p:sp>
        <p:nvSpPr>
          <p:cNvPr id="99" name="Title 1"/>
          <p:cNvSpPr txBox="1">
            <a:spLocks noGrp="1"/>
          </p:cNvSpPr>
          <p:nvPr>
            <p:ph type="title"/>
          </p:nvPr>
        </p:nvSpPr>
        <p:spPr>
          <a:xfrm>
            <a:off x="541866" y="277981"/>
            <a:ext cx="11921068" cy="896340"/>
          </a:xfrm>
          <a:prstGeom prst="rect">
            <a:avLst/>
          </a:prstGeom>
        </p:spPr>
        <p:txBody>
          <a:bodyPr/>
          <a:lstStyle/>
          <a:p>
            <a:pPr algn="ctr" defTabSz="663244">
              <a:defRPr sz="1937"/>
            </a:pPr>
            <a:r>
              <a:t>Dynamic X-ray microscopy boosting </a:t>
            </a:r>
            <a:br/>
            <a:r>
              <a:t>the development of bio-inspired robotics</a:t>
            </a:r>
            <a:br/>
            <a:endParaRPr/>
          </a:p>
        </p:txBody>
      </p:sp>
      <p:pic>
        <p:nvPicPr>
          <p:cNvPr id="100" name="Picture 28" descr="Picture 28"/>
          <p:cNvPicPr>
            <a:picLocks noChangeAspect="1"/>
          </p:cNvPicPr>
          <p:nvPr/>
        </p:nvPicPr>
        <p:blipFill>
          <a:blip r:embed="rId5"/>
          <a:stretch>
            <a:fillRect/>
          </a:stretch>
        </p:blipFill>
        <p:spPr>
          <a:xfrm>
            <a:off x="4321285" y="2191102"/>
            <a:ext cx="4801072" cy="5371394"/>
          </a:xfrm>
          <a:prstGeom prst="rect">
            <a:avLst/>
          </a:prstGeom>
          <a:ln w="88900">
            <a:miter lim="400000"/>
          </a:ln>
          <a:effectLst>
            <a:outerShdw blurRad="406400" dist="190500" dir="2700000" rotWithShape="0">
              <a:srgbClr val="333333">
                <a:alpha val="64999"/>
              </a:srgbClr>
            </a:outerShdw>
          </a:effectLst>
        </p:spPr>
      </p:pic>
      <p:pic>
        <p:nvPicPr>
          <p:cNvPr id="101" name="Picture 33" descr="Picture 33"/>
          <p:cNvPicPr>
            <a:picLocks noChangeAspect="1"/>
          </p:cNvPicPr>
          <p:nvPr/>
        </p:nvPicPr>
        <p:blipFill>
          <a:blip r:embed="rId6"/>
          <a:stretch>
            <a:fillRect/>
          </a:stretch>
        </p:blipFill>
        <p:spPr>
          <a:xfrm>
            <a:off x="478623" y="1633821"/>
            <a:ext cx="3418288" cy="2362029"/>
          </a:xfrm>
          <a:prstGeom prst="rect">
            <a:avLst/>
          </a:prstGeom>
          <a:ln w="88900">
            <a:miter lim="400000"/>
          </a:ln>
          <a:effectLst>
            <a:outerShdw blurRad="406400" dist="190500" dir="2700000" rotWithShape="0">
              <a:srgbClr val="333333">
                <a:alpha val="64999"/>
              </a:srgbClr>
            </a:outerShdw>
          </a:effectLst>
        </p:spPr>
      </p:pic>
      <p:pic>
        <p:nvPicPr>
          <p:cNvPr id="102" name="Picture 34" descr="Picture 34"/>
          <p:cNvPicPr>
            <a:picLocks noChangeAspect="1"/>
          </p:cNvPicPr>
          <p:nvPr/>
        </p:nvPicPr>
        <p:blipFill>
          <a:blip r:embed="rId7"/>
          <a:stretch>
            <a:fillRect/>
          </a:stretch>
        </p:blipFill>
        <p:spPr>
          <a:xfrm>
            <a:off x="236458" y="5662839"/>
            <a:ext cx="3439149" cy="3010563"/>
          </a:xfrm>
          <a:prstGeom prst="rect">
            <a:avLst/>
          </a:prstGeom>
          <a:ln w="88900">
            <a:miter lim="400000"/>
          </a:ln>
          <a:effectLst>
            <a:outerShdw blurRad="406400" dist="190500" dir="2700000" rotWithShape="0">
              <a:srgbClr val="333333">
                <a:alpha val="64999"/>
              </a:srgbClr>
            </a:outerShdw>
          </a:effectLst>
        </p:spPr>
      </p:pic>
      <p:sp>
        <p:nvSpPr>
          <p:cNvPr id="103" name="Straight Connector 35"/>
          <p:cNvSpPr/>
          <p:nvPr/>
        </p:nvSpPr>
        <p:spPr>
          <a:xfrm flipH="1">
            <a:off x="9345117" y="1546432"/>
            <a:ext cx="1" cy="7641743"/>
          </a:xfrm>
          <a:prstGeom prst="line">
            <a:avLst/>
          </a:prstGeom>
          <a:ln w="25400">
            <a:solidFill>
              <a:srgbClr val="000000"/>
            </a:solidFill>
          </a:ln>
        </p:spPr>
        <p:txBody>
          <a:bodyPr lIns="0" tIns="0" rIns="0" bIns="0"/>
          <a:lstStyle/>
          <a:p>
            <a:pPr defTabSz="650240">
              <a:defRPr sz="2200">
                <a:solidFill>
                  <a:srgbClr val="000000"/>
                </a:solidFill>
                <a:latin typeface="Arial"/>
                <a:ea typeface="Arial"/>
                <a:cs typeface="Arial"/>
                <a:sym typeface="Arial"/>
              </a:defRPr>
            </a:pPr>
            <a:endParaRPr/>
          </a:p>
        </p:txBody>
      </p:sp>
      <p:grpSp>
        <p:nvGrpSpPr>
          <p:cNvPr id="112" name="Group 17"/>
          <p:cNvGrpSpPr/>
          <p:nvPr/>
        </p:nvGrpSpPr>
        <p:grpSpPr>
          <a:xfrm>
            <a:off x="6254278" y="2668101"/>
            <a:ext cx="1490970" cy="4029430"/>
            <a:chOff x="0" y="0"/>
            <a:chExt cx="1490969" cy="4029429"/>
          </a:xfrm>
        </p:grpSpPr>
        <p:grpSp>
          <p:nvGrpSpPr>
            <p:cNvPr id="107" name="Group 18"/>
            <p:cNvGrpSpPr/>
            <p:nvPr/>
          </p:nvGrpSpPr>
          <p:grpSpPr>
            <a:xfrm>
              <a:off x="0" y="0"/>
              <a:ext cx="767724" cy="4029430"/>
              <a:chOff x="0" y="0"/>
              <a:chExt cx="767723" cy="4029429"/>
            </a:xfrm>
          </p:grpSpPr>
          <p:sp>
            <p:nvSpPr>
              <p:cNvPr id="104" name="Oval 23"/>
              <p:cNvSpPr/>
              <p:nvPr/>
            </p:nvSpPr>
            <p:spPr>
              <a:xfrm rot="20142100">
                <a:off x="72922" y="106121"/>
                <a:ext cx="620869" cy="488093"/>
              </a:xfrm>
              <a:prstGeom prst="ellipse">
                <a:avLst/>
              </a:prstGeom>
              <a:noFill/>
              <a:ln w="38100" cap="flat">
                <a:solidFill>
                  <a:srgbClr val="FF0000"/>
                </a:solidFill>
                <a:prstDash val="solid"/>
                <a:round/>
              </a:ln>
              <a:effectLst>
                <a:outerShdw blurRad="50800" dist="25400" dir="5400000" rotWithShape="0">
                  <a:srgbClr val="000000">
                    <a:alpha val="35000"/>
                  </a:srgbClr>
                </a:outerShdw>
              </a:effectLst>
            </p:spPr>
            <p:txBody>
              <a:bodyPr wrap="square" lIns="0" tIns="0" rIns="0" bIns="0" numCol="1" anchor="ctr">
                <a:noAutofit/>
              </a:bodyPr>
              <a:lstStyle/>
              <a:p>
                <a:pPr defTabSz="650240">
                  <a:defRPr sz="2200">
                    <a:latin typeface="Arial"/>
                    <a:ea typeface="Arial"/>
                    <a:cs typeface="Arial"/>
                    <a:sym typeface="Arial"/>
                  </a:defRPr>
                </a:pPr>
                <a:endParaRPr/>
              </a:p>
            </p:txBody>
          </p:sp>
          <p:sp>
            <p:nvSpPr>
              <p:cNvPr id="105" name="Oval 24"/>
              <p:cNvSpPr/>
              <p:nvPr/>
            </p:nvSpPr>
            <p:spPr>
              <a:xfrm rot="20142100">
                <a:off x="73932" y="1808241"/>
                <a:ext cx="620869" cy="488093"/>
              </a:xfrm>
              <a:prstGeom prst="ellipse">
                <a:avLst/>
              </a:prstGeom>
              <a:noFill/>
              <a:ln w="38100" cap="flat">
                <a:solidFill>
                  <a:srgbClr val="FF0000"/>
                </a:solidFill>
                <a:prstDash val="solid"/>
                <a:round/>
              </a:ln>
              <a:effectLst>
                <a:outerShdw blurRad="50800" dist="25400" dir="5400000" rotWithShape="0">
                  <a:srgbClr val="000000">
                    <a:alpha val="35000"/>
                  </a:srgbClr>
                </a:outerShdw>
              </a:effectLst>
            </p:spPr>
            <p:txBody>
              <a:bodyPr wrap="square" lIns="0" tIns="0" rIns="0" bIns="0" numCol="1" anchor="ctr">
                <a:noAutofit/>
              </a:bodyPr>
              <a:lstStyle/>
              <a:p>
                <a:pPr defTabSz="650240">
                  <a:defRPr sz="2200">
                    <a:latin typeface="Arial"/>
                    <a:ea typeface="Arial"/>
                    <a:cs typeface="Arial"/>
                    <a:sym typeface="Arial"/>
                  </a:defRPr>
                </a:pPr>
                <a:endParaRPr/>
              </a:p>
            </p:txBody>
          </p:sp>
          <p:sp>
            <p:nvSpPr>
              <p:cNvPr id="106" name="Oval 25"/>
              <p:cNvSpPr/>
              <p:nvPr/>
            </p:nvSpPr>
            <p:spPr>
              <a:xfrm rot="20142100">
                <a:off x="73931" y="3435216"/>
                <a:ext cx="620869" cy="488093"/>
              </a:xfrm>
              <a:prstGeom prst="ellipse">
                <a:avLst/>
              </a:prstGeom>
              <a:noFill/>
              <a:ln w="38100" cap="flat">
                <a:solidFill>
                  <a:srgbClr val="FF0000"/>
                </a:solidFill>
                <a:prstDash val="solid"/>
                <a:round/>
              </a:ln>
              <a:effectLst>
                <a:outerShdw blurRad="50800" dist="25400" dir="5400000" rotWithShape="0">
                  <a:srgbClr val="000000">
                    <a:alpha val="35000"/>
                  </a:srgbClr>
                </a:outerShdw>
              </a:effectLst>
            </p:spPr>
            <p:txBody>
              <a:bodyPr wrap="square" lIns="0" tIns="0" rIns="0" bIns="0" numCol="1" anchor="ctr">
                <a:noAutofit/>
              </a:bodyPr>
              <a:lstStyle/>
              <a:p>
                <a:pPr defTabSz="650240">
                  <a:defRPr sz="2200">
                    <a:latin typeface="Arial"/>
                    <a:ea typeface="Arial"/>
                    <a:cs typeface="Arial"/>
                    <a:sym typeface="Arial"/>
                  </a:defRPr>
                </a:pPr>
                <a:endParaRPr/>
              </a:p>
            </p:txBody>
          </p:sp>
        </p:grpSp>
        <p:grpSp>
          <p:nvGrpSpPr>
            <p:cNvPr id="111" name="Group 19"/>
            <p:cNvGrpSpPr/>
            <p:nvPr/>
          </p:nvGrpSpPr>
          <p:grpSpPr>
            <a:xfrm>
              <a:off x="723246" y="0"/>
              <a:ext cx="767724" cy="4029430"/>
              <a:chOff x="0" y="0"/>
              <a:chExt cx="767723" cy="4029429"/>
            </a:xfrm>
          </p:grpSpPr>
          <p:sp>
            <p:nvSpPr>
              <p:cNvPr id="108" name="Oval 20"/>
              <p:cNvSpPr/>
              <p:nvPr/>
            </p:nvSpPr>
            <p:spPr>
              <a:xfrm rot="1457900" flipH="1">
                <a:off x="73932" y="106121"/>
                <a:ext cx="620869" cy="488093"/>
              </a:xfrm>
              <a:prstGeom prst="ellipse">
                <a:avLst/>
              </a:prstGeom>
              <a:noFill/>
              <a:ln w="38100" cap="flat">
                <a:solidFill>
                  <a:srgbClr val="FF6600"/>
                </a:solidFill>
                <a:prstDash val="solid"/>
                <a:round/>
              </a:ln>
              <a:effectLst>
                <a:outerShdw blurRad="50800" dist="25400" dir="5400000" rotWithShape="0">
                  <a:srgbClr val="000000">
                    <a:alpha val="35000"/>
                  </a:srgbClr>
                </a:outerShdw>
              </a:effectLst>
            </p:spPr>
            <p:txBody>
              <a:bodyPr wrap="square" lIns="0" tIns="0" rIns="0" bIns="0" numCol="1" anchor="ctr">
                <a:noAutofit/>
              </a:bodyPr>
              <a:lstStyle/>
              <a:p>
                <a:pPr defTabSz="650240">
                  <a:defRPr sz="2200">
                    <a:latin typeface="Arial"/>
                    <a:ea typeface="Arial"/>
                    <a:cs typeface="Arial"/>
                    <a:sym typeface="Arial"/>
                  </a:defRPr>
                </a:pPr>
                <a:endParaRPr/>
              </a:p>
            </p:txBody>
          </p:sp>
          <p:sp>
            <p:nvSpPr>
              <p:cNvPr id="109" name="Oval 21"/>
              <p:cNvSpPr/>
              <p:nvPr/>
            </p:nvSpPr>
            <p:spPr>
              <a:xfrm rot="1457900" flipH="1">
                <a:off x="72922" y="1808241"/>
                <a:ext cx="620869" cy="488093"/>
              </a:xfrm>
              <a:prstGeom prst="ellipse">
                <a:avLst/>
              </a:prstGeom>
              <a:noFill/>
              <a:ln w="38100" cap="flat">
                <a:solidFill>
                  <a:srgbClr val="FF6600"/>
                </a:solidFill>
                <a:prstDash val="solid"/>
                <a:round/>
              </a:ln>
              <a:effectLst>
                <a:outerShdw blurRad="50800" dist="25400" dir="5400000" rotWithShape="0">
                  <a:srgbClr val="000000">
                    <a:alpha val="35000"/>
                  </a:srgbClr>
                </a:outerShdw>
              </a:effectLst>
            </p:spPr>
            <p:txBody>
              <a:bodyPr wrap="square" lIns="0" tIns="0" rIns="0" bIns="0" numCol="1" anchor="ctr">
                <a:noAutofit/>
              </a:bodyPr>
              <a:lstStyle/>
              <a:p>
                <a:pPr defTabSz="650240">
                  <a:defRPr sz="2200">
                    <a:latin typeface="Arial"/>
                    <a:ea typeface="Arial"/>
                    <a:cs typeface="Arial"/>
                    <a:sym typeface="Arial"/>
                  </a:defRPr>
                </a:pPr>
                <a:endParaRPr/>
              </a:p>
            </p:txBody>
          </p:sp>
          <p:sp>
            <p:nvSpPr>
              <p:cNvPr id="110" name="Oval 22"/>
              <p:cNvSpPr/>
              <p:nvPr/>
            </p:nvSpPr>
            <p:spPr>
              <a:xfrm rot="1457900" flipH="1">
                <a:off x="72923" y="3435216"/>
                <a:ext cx="620869" cy="488093"/>
              </a:xfrm>
              <a:prstGeom prst="ellipse">
                <a:avLst/>
              </a:prstGeom>
              <a:noFill/>
              <a:ln w="38100" cap="flat">
                <a:solidFill>
                  <a:srgbClr val="FF6600"/>
                </a:solidFill>
                <a:prstDash val="solid"/>
                <a:round/>
              </a:ln>
              <a:effectLst>
                <a:outerShdw blurRad="50800" dist="25400" dir="5400000" rotWithShape="0">
                  <a:srgbClr val="000000">
                    <a:alpha val="35000"/>
                  </a:srgbClr>
                </a:outerShdw>
              </a:effectLst>
            </p:spPr>
            <p:txBody>
              <a:bodyPr wrap="square" lIns="0" tIns="0" rIns="0" bIns="0" numCol="1" anchor="ctr">
                <a:noAutofit/>
              </a:bodyPr>
              <a:lstStyle/>
              <a:p>
                <a:pPr defTabSz="650240">
                  <a:defRPr sz="2200">
                    <a:latin typeface="Arial"/>
                    <a:ea typeface="Arial"/>
                    <a:cs typeface="Arial"/>
                    <a:sym typeface="Arial"/>
                  </a:defRPr>
                </a:pPr>
                <a:endParaRPr/>
              </a:p>
            </p:txBody>
          </p:sp>
        </p:grpSp>
      </p:grpSp>
      <p:pic>
        <p:nvPicPr>
          <p:cNvPr id="113" name="Graphic 37" descr="Graphic 37"/>
          <p:cNvPicPr>
            <a:picLocks noChangeAspect="1"/>
          </p:cNvPicPr>
          <p:nvPr/>
        </p:nvPicPr>
        <p:blipFill>
          <a:blip r:embed="rId8"/>
          <a:stretch>
            <a:fillRect/>
          </a:stretch>
        </p:blipFill>
        <p:spPr>
          <a:xfrm rot="1784916">
            <a:off x="2826892" y="3647293"/>
            <a:ext cx="1984498" cy="1188523"/>
          </a:xfrm>
          <a:prstGeom prst="rect">
            <a:avLst/>
          </a:prstGeom>
          <a:ln w="88900">
            <a:miter lim="400000"/>
          </a:ln>
        </p:spPr>
      </p:pic>
      <p:pic>
        <p:nvPicPr>
          <p:cNvPr id="114" name="Graphic 38" descr="Graphic 38"/>
          <p:cNvPicPr>
            <a:picLocks noChangeAspect="1"/>
          </p:cNvPicPr>
          <p:nvPr/>
        </p:nvPicPr>
        <p:blipFill>
          <a:blip r:embed="rId8"/>
          <a:stretch>
            <a:fillRect/>
          </a:stretch>
        </p:blipFill>
        <p:spPr>
          <a:xfrm rot="8467831">
            <a:off x="3142240" y="6237156"/>
            <a:ext cx="1984498" cy="1254539"/>
          </a:xfrm>
          <a:prstGeom prst="rect">
            <a:avLst/>
          </a:prstGeom>
          <a:ln w="88900">
            <a:miter lim="400000"/>
          </a:ln>
        </p:spPr>
      </p:pic>
      <p:sp>
        <p:nvSpPr>
          <p:cNvPr id="115" name="Text Box 9"/>
          <p:cNvSpPr txBox="1"/>
          <p:nvPr/>
        </p:nvSpPr>
        <p:spPr>
          <a:xfrm>
            <a:off x="264032" y="8924135"/>
            <a:ext cx="5840217" cy="3713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023" tIns="65023" rIns="65023" bIns="65023">
            <a:spAutoFit/>
          </a:bodyPr>
          <a:lstStyle/>
          <a:p>
            <a:pPr algn="l" defTabSz="650240">
              <a:defRPr sz="1600">
                <a:solidFill>
                  <a:srgbClr val="000000"/>
                </a:solidFill>
                <a:latin typeface="Calibri"/>
                <a:ea typeface="Calibri"/>
                <a:cs typeface="Calibri"/>
                <a:sym typeface="Calibri"/>
              </a:defRPr>
            </a:pPr>
            <a:r>
              <a:t>Walker S. et al., PloS Biology (2014</a:t>
            </a:r>
            <a:r>
              <a:rPr sz="1400"/>
              <a:t>)</a:t>
            </a:r>
          </a:p>
        </p:txBody>
      </p:sp>
      <p:sp>
        <p:nvSpPr>
          <p:cNvPr id="116" name="Date Placeholder 40"/>
          <p:cNvSpPr txBox="1"/>
          <p:nvPr/>
        </p:nvSpPr>
        <p:spPr>
          <a:xfrm>
            <a:off x="480454" y="9437511"/>
            <a:ext cx="2461882" cy="2951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023" tIns="65023" rIns="65023" bIns="65023">
            <a:spAutoFit/>
          </a:bodyPr>
          <a:lstStyle>
            <a:lvl1pPr algn="l" defTabSz="650240">
              <a:defRPr sz="1100">
                <a:latin typeface="Calibri"/>
                <a:ea typeface="Calibri"/>
                <a:cs typeface="Calibri"/>
                <a:sym typeface="Calibri"/>
              </a:defRPr>
            </a:lvl1pPr>
          </a:lstStyle>
          <a:p>
            <a:r>
              <a:t>03.12.19</a:t>
            </a:r>
          </a:p>
        </p:txBody>
      </p:sp>
      <p:sp>
        <p:nvSpPr>
          <p:cNvPr id="117" name="Slide Number Placeholder 42"/>
          <p:cNvSpPr txBox="1">
            <a:spLocks noGrp="1"/>
          </p:cNvSpPr>
          <p:nvPr>
            <p:ph type="sldNum" sz="quarter" idx="2"/>
          </p:nvPr>
        </p:nvSpPr>
        <p:spPr>
          <a:xfrm>
            <a:off x="12362269" y="9437511"/>
            <a:ext cx="213554" cy="29514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grpSp>
        <p:nvGrpSpPr>
          <p:cNvPr id="122" name="Group 4"/>
          <p:cNvGrpSpPr/>
          <p:nvPr/>
        </p:nvGrpSpPr>
        <p:grpSpPr>
          <a:xfrm>
            <a:off x="9660427" y="1671535"/>
            <a:ext cx="2958404" cy="7446177"/>
            <a:chOff x="0" y="0"/>
            <a:chExt cx="2958402" cy="7446176"/>
          </a:xfrm>
        </p:grpSpPr>
        <p:grpSp>
          <p:nvGrpSpPr>
            <p:cNvPr id="120" name="Group 11"/>
            <p:cNvGrpSpPr/>
            <p:nvPr/>
          </p:nvGrpSpPr>
          <p:grpSpPr>
            <a:xfrm>
              <a:off x="0" y="0"/>
              <a:ext cx="2958403" cy="7446177"/>
              <a:chOff x="0" y="0"/>
              <a:chExt cx="2958402" cy="7446176"/>
            </a:xfrm>
          </p:grpSpPr>
          <p:sp>
            <p:nvSpPr>
              <p:cNvPr id="118" name="Rectangle 13"/>
              <p:cNvSpPr txBox="1"/>
              <p:nvPr/>
            </p:nvSpPr>
            <p:spPr>
              <a:xfrm>
                <a:off x="314939" y="7074828"/>
                <a:ext cx="2578435" cy="37134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5023" tIns="65023" rIns="65023" bIns="65023" numCol="1" anchor="t">
                <a:spAutoFit/>
              </a:bodyPr>
              <a:lstStyle>
                <a:lvl1pPr defTabSz="650240">
                  <a:defRPr sz="1600">
                    <a:solidFill>
                      <a:srgbClr val="000000"/>
                    </a:solidFill>
                    <a:latin typeface="Calibri"/>
                    <a:ea typeface="Calibri"/>
                    <a:cs typeface="Calibri"/>
                    <a:sym typeface="Calibri"/>
                  </a:defRPr>
                </a:lvl1pPr>
              </a:lstStyle>
              <a:p>
                <a:r>
                  <a:t>Jafferis et al., Nature 2019</a:t>
                </a:r>
              </a:p>
            </p:txBody>
          </p:sp>
          <p:pic>
            <p:nvPicPr>
              <p:cNvPr id="119" name="Picture 16" descr="Picture 16"/>
              <p:cNvPicPr>
                <a:picLocks noChangeAspect="1"/>
              </p:cNvPicPr>
              <p:nvPr/>
            </p:nvPicPr>
            <p:blipFill>
              <a:blip r:embed="rId9"/>
              <a:stretch>
                <a:fillRect/>
              </a:stretch>
            </p:blipFill>
            <p:spPr>
              <a:xfrm>
                <a:off x="0" y="0"/>
                <a:ext cx="2958403" cy="2774779"/>
              </a:xfrm>
              <a:prstGeom prst="rect">
                <a:avLst/>
              </a:prstGeom>
              <a:ln w="88900" cap="flat">
                <a:noFill/>
                <a:miter lim="400000"/>
              </a:ln>
              <a:effectLst>
                <a:outerShdw blurRad="406400" dist="190500" dir="2700000" rotWithShape="0">
                  <a:srgbClr val="333333">
                    <a:alpha val="64999"/>
                  </a:srgbClr>
                </a:outerShdw>
              </a:effectLst>
            </p:spPr>
          </p:pic>
        </p:grpSp>
        <p:pic>
          <p:nvPicPr>
            <p:cNvPr id="121" name="Picture 3" descr="Picture 3"/>
            <p:cNvPicPr>
              <a:picLocks noChangeAspect="1"/>
            </p:cNvPicPr>
            <p:nvPr/>
          </p:nvPicPr>
          <p:blipFill>
            <a:blip r:embed="rId10"/>
            <a:stretch>
              <a:fillRect/>
            </a:stretch>
          </p:blipFill>
          <p:spPr>
            <a:xfrm>
              <a:off x="180475" y="3325548"/>
              <a:ext cx="2777924" cy="3719394"/>
            </a:xfrm>
            <a:prstGeom prst="rect">
              <a:avLst/>
            </a:prstGeom>
            <a:ln w="88900" cap="flat">
              <a:noFill/>
              <a:miter lim="400000"/>
            </a:ln>
            <a:effectLst/>
          </p:spPr>
        </p:pic>
      </p:grpSp>
      <p:pic>
        <p:nvPicPr>
          <p:cNvPr id="123" name="Graphic 30" descr="Graphic 30"/>
          <p:cNvPicPr>
            <a:picLocks noChangeAspect="1"/>
          </p:cNvPicPr>
          <p:nvPr/>
        </p:nvPicPr>
        <p:blipFill>
          <a:blip r:embed="rId8"/>
          <a:stretch>
            <a:fillRect/>
          </a:stretch>
        </p:blipFill>
        <p:spPr>
          <a:xfrm rot="1784916">
            <a:off x="8586961" y="3986669"/>
            <a:ext cx="1984498" cy="1188524"/>
          </a:xfrm>
          <a:prstGeom prst="rect">
            <a:avLst/>
          </a:prstGeom>
          <a:ln w="88900">
            <a:miter lim="400000"/>
          </a:ln>
        </p:spPr>
      </p:pic>
      <p:pic>
        <p:nvPicPr>
          <p:cNvPr id="124" name="Online Media 5" descr="Online Media 5"/>
          <p:cNvPicPr>
            <a:picLocks/>
          </p:cNvPicPr>
          <p:nvPr>
            <a:videoFile r:link="rId2"/>
            <p:extLst>
              <p:ext uri="{DAA4B4D4-6D71-4841-9C94-3DE7FCFB9230}">
                <p14:media xmlns:p14="http://schemas.microsoft.com/office/powerpoint/2010/main" r:embed="rId1"/>
              </p:ext>
            </p:extLst>
          </p:nvPr>
        </p:nvPicPr>
        <p:blipFill>
          <a:blip r:embed="rId11"/>
          <a:stretch>
            <a:fillRect/>
          </a:stretch>
        </p:blipFill>
        <p:spPr>
          <a:xfrm>
            <a:off x="20737" y="1755177"/>
            <a:ext cx="9255652" cy="6941741"/>
          </a:xfrm>
          <a:prstGeom prst="rect">
            <a:avLst/>
          </a:prstGeom>
          <a:ln w="889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24"/>
                                        </p:tgtEl>
                                        <p:attrNameLst>
                                          <p:attrName>style.visibility</p:attrName>
                                        </p:attrNameLst>
                                      </p:cBhvr>
                                      <p:to>
                                        <p:strVal val="visible"/>
                                      </p:to>
                                    </p:set>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04839" fill="hold"/>
                                        <p:tgtEl>
                                          <p:spTgt spid="12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124"/>
                </p:tgtEl>
              </p:cMediaNode>
            </p:video>
            <p:seq concurrent="1" prevAc="none" nextAc="seek">
              <p:cTn id="11" restart="whenNotActive" fill="hold" evtFilter="cancelBubble" nodeType="interactiveSeq">
                <p:stCondLst>
                  <p:cond evt="onClick" delay="0">
                    <p:tgtEl>
                      <p:spTgt spid="124"/>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24"/>
                                        </p:tgtEl>
                                      </p:cBhvr>
                                    </p:cmd>
                                  </p:childTnLst>
                                </p:cTn>
                              </p:par>
                            </p:childTnLst>
                          </p:cTn>
                        </p:par>
                      </p:childTnLst>
                    </p:cTn>
                  </p:par>
                </p:childTnLst>
              </p:cTn>
              <p:nextCondLst>
                <p:cond evt="onClick" delay="0">
                  <p:tgtEl>
                    <p:spTgt spid="124"/>
                  </p:tgtEl>
                </p:cond>
              </p:nextCondLst>
            </p:seq>
          </p:childTnLst>
        </p:cTn>
      </p:par>
    </p:tnLst>
    <p:bldLst>
      <p:bldP spid="124" grpId="1" animBg="1" advAuto="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a:themeElements>
    <a:clrScheme name="Chalkboard">
      <a:dk1>
        <a:srgbClr val="BF00FF"/>
      </a:dk1>
      <a:lt1>
        <a:srgbClr val="FFFFFF"/>
      </a:lt1>
      <a:dk2>
        <a:srgbClr val="51504D"/>
      </a:dk2>
      <a:lt2>
        <a:srgbClr val="CBC8C2"/>
      </a:lt2>
      <a:accent1>
        <a:srgbClr val="71B0E2"/>
      </a:accent1>
      <a:accent2>
        <a:srgbClr val="A8E685"/>
      </a:accent2>
      <a:accent3>
        <a:srgbClr val="FFE181"/>
      </a:accent3>
      <a:accent4>
        <a:srgbClr val="F2A057"/>
      </a:accent4>
      <a:accent5>
        <a:srgbClr val="FF7777"/>
      </a:accent5>
      <a:accent6>
        <a:srgbClr val="D4ABEF"/>
      </a:accent6>
      <a:hlink>
        <a:srgbClr val="0000FF"/>
      </a:hlink>
      <a:folHlink>
        <a:srgbClr val="FF00FF"/>
      </a:folHlink>
    </a:clrScheme>
    <a:fontScheme name="Chalkboard">
      <a:majorFont>
        <a:latin typeface="Helvetica"/>
        <a:ea typeface="Helvetica"/>
        <a:cs typeface="Helvetica"/>
      </a:majorFont>
      <a:minorFont>
        <a:latin typeface="Helvetica"/>
        <a:ea typeface="Helvetica"/>
        <a:cs typeface="Helvetica"/>
      </a:minorFont>
    </a:fontScheme>
    <a:fmtScheme name="Chalkboard">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r="16200000" rotWithShape="0">
              <a:srgbClr val="000000">
                <a:alpha val="50000"/>
              </a:srgbClr>
            </a:outerShdw>
          </a:effectLst>
        </a:effectStyle>
        <a:effectStyle>
          <a:effectLst>
            <a:outerShdw blurRad="63500" dir="16200000" rotWithShape="0">
              <a:srgbClr val="000000">
                <a:alpha val="50000"/>
              </a:srgbClr>
            </a:outerShdw>
          </a:effectLst>
        </a:effectStyle>
        <a:effectStyle>
          <a:effectLst>
            <a:outerShdw blurRad="63500" dir="162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63500" dir="162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63500" dist="25400" dir="2700000" rotWithShape="0">
                <a:srgbClr val="000000">
                  <a:alpha val="70000"/>
                </a:srgbClr>
              </a:outerShdw>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a:noFill/>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halkboard">
  <a:themeElements>
    <a:clrScheme name="Chalkboard">
      <a:dk1>
        <a:srgbClr val="000000"/>
      </a:dk1>
      <a:lt1>
        <a:srgbClr val="FFFFFF"/>
      </a:lt1>
      <a:dk2>
        <a:srgbClr val="51504D"/>
      </a:dk2>
      <a:lt2>
        <a:srgbClr val="CBC8C2"/>
      </a:lt2>
      <a:accent1>
        <a:srgbClr val="71B0E2"/>
      </a:accent1>
      <a:accent2>
        <a:srgbClr val="A8E685"/>
      </a:accent2>
      <a:accent3>
        <a:srgbClr val="FFE181"/>
      </a:accent3>
      <a:accent4>
        <a:srgbClr val="F2A057"/>
      </a:accent4>
      <a:accent5>
        <a:srgbClr val="FF7777"/>
      </a:accent5>
      <a:accent6>
        <a:srgbClr val="D4ABEF"/>
      </a:accent6>
      <a:hlink>
        <a:srgbClr val="0000FF"/>
      </a:hlink>
      <a:folHlink>
        <a:srgbClr val="FF00FF"/>
      </a:folHlink>
    </a:clrScheme>
    <a:fontScheme name="Chalkboard">
      <a:majorFont>
        <a:latin typeface="Helvetica"/>
        <a:ea typeface="Helvetica"/>
        <a:cs typeface="Helvetica"/>
      </a:majorFont>
      <a:minorFont>
        <a:latin typeface="Helvetica"/>
        <a:ea typeface="Helvetica"/>
        <a:cs typeface="Helvetica"/>
      </a:minorFont>
    </a:fontScheme>
    <a:fmtScheme name="Chalkboard">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r="16200000" rotWithShape="0">
              <a:srgbClr val="000000">
                <a:alpha val="50000"/>
              </a:srgbClr>
            </a:outerShdw>
          </a:effectLst>
        </a:effectStyle>
        <a:effectStyle>
          <a:effectLst>
            <a:outerShdw blurRad="63500" dir="16200000" rotWithShape="0">
              <a:srgbClr val="000000">
                <a:alpha val="50000"/>
              </a:srgbClr>
            </a:outerShdw>
          </a:effectLst>
        </a:effectStyle>
        <a:effectStyle>
          <a:effectLst>
            <a:outerShdw blurRad="63500" dir="162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63500" dir="162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63500" dist="25400" dir="2700000" rotWithShape="0">
                <a:srgbClr val="000000">
                  <a:alpha val="70000"/>
                </a:srgbClr>
              </a:outerShdw>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a:noFill/>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106</Words>
  <Application>Microsoft Macintosh PowerPoint</Application>
  <PresentationFormat>Custom</PresentationFormat>
  <Paragraphs>12</Paragraphs>
  <Slides>2</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Gill Sans</vt:lpstr>
      <vt:lpstr>Helvetica Neue</vt:lpstr>
      <vt:lpstr>Chalkboard</vt:lpstr>
      <vt:lpstr>PHY127 FS 2024</vt:lpstr>
      <vt:lpstr>Dynamic X-ray microscopy boosting  the development of bio-inspired robotics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PHY127 FS 2024</dc:title>
  <cp:lastModifiedBy>Ben Kilminster</cp:lastModifiedBy>
  <cp:revision>2</cp:revision>
  <dcterms:modified xsi:type="dcterms:W3CDTF">2024-05-10T04:57:29Z</dcterms:modified>
</cp:coreProperties>
</file>